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357" r:id="rId2"/>
    <p:sldId id="358" r:id="rId3"/>
    <p:sldId id="353" r:id="rId4"/>
    <p:sldId id="359" r:id="rId5"/>
    <p:sldId id="360" r:id="rId6"/>
    <p:sldId id="361" r:id="rId7"/>
    <p:sldId id="362" r:id="rId8"/>
    <p:sldId id="291" r:id="rId9"/>
    <p:sldId id="363" r:id="rId10"/>
    <p:sldId id="292" r:id="rId11"/>
    <p:sldId id="293" r:id="rId12"/>
    <p:sldId id="364" r:id="rId13"/>
    <p:sldId id="366" r:id="rId14"/>
    <p:sldId id="367" r:id="rId15"/>
    <p:sldId id="368" r:id="rId16"/>
    <p:sldId id="330" r:id="rId17"/>
    <p:sldId id="369" r:id="rId18"/>
    <p:sldId id="370" r:id="rId19"/>
    <p:sldId id="372" r:id="rId20"/>
    <p:sldId id="373" r:id="rId21"/>
    <p:sldId id="37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550B"/>
    <a:srgbClr val="EC9274"/>
    <a:srgbClr val="C1D4A1"/>
    <a:srgbClr val="127799"/>
    <a:srgbClr val="C2DAF3"/>
    <a:srgbClr val="F4757C"/>
    <a:srgbClr val="CACACB"/>
    <a:srgbClr val="E89478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03"/>
    <p:restoredTop sz="96229"/>
  </p:normalViewPr>
  <p:slideViewPr>
    <p:cSldViewPr snapToGrid="0" snapToObjects="1">
      <p:cViewPr varScale="1">
        <p:scale>
          <a:sx n="114" d="100"/>
          <a:sy n="114" d="100"/>
        </p:scale>
        <p:origin x="184" y="408"/>
      </p:cViewPr>
      <p:guideLst/>
    </p:cSldViewPr>
  </p:slideViewPr>
  <p:notesTextViewPr>
    <p:cViewPr>
      <p:scale>
        <a:sx n="160" d="100"/>
        <a:sy n="1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CC443-59F2-C143-BA49-0475CC228702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AC778-5368-0A45-B347-7BE68AC01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6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A203-6DE6-97BC-CD2F-CF13C96F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EBBC8-23F6-557C-3DD1-EC139FDC7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19D1A-6346-FC82-C4C7-29DA4CE19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55759-3C0E-B34C-4371-09DA0A1F8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407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062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65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72D5B-7AD1-9EEF-5AD6-BEE71D8A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D9FBD-FEEC-8B71-9275-1F0928C7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8FE7F-D8E9-32F7-3424-E8688ACE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FF4C-0F7E-9556-0E68-D4D4A4397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587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46FB-C2B1-0C7D-191F-C6ED437A8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36BD0-784E-D8AD-067E-019C8F5A2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91A54-701E-C2BA-D4F2-90A2741D1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F56E4-D4A8-DC80-EDCD-B4FA86520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65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2C99-FB89-95A3-8AFD-8B8ADF42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768AA-8F33-0713-C452-64BD97514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419A0-C125-E294-4190-57F9A4381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1FA32-A04A-9C95-8C56-528F7EBD3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6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35B4-DC9F-D040-9510-DB98148F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840DA-1820-EDE2-CBF1-189C6CBB1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433F6-AD45-0220-16AF-3B2E396EF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9D4A3-BF55-FB64-99FD-534BCC211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36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DBDF-9661-1002-91E6-3638110B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98C4A-C955-B464-FF88-E86713920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1BCDF-A632-4453-BEA7-CA9E8E445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EFB9-202C-FC64-546F-9E01AA865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99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2D56-6CE0-2DAC-B303-519C7534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3281F-EBAF-BA32-5424-4B1917594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3204-E739-C344-D26D-A348C5DE9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BA70-EF78-9649-1776-F5133CC24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292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B7B8A-7EBD-0024-85D5-12D8C33B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40331-0F2F-EF2E-3285-0A2CE70AB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81630-629C-4621-C3F4-7357C7BF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AFE69-A461-D776-4B6D-A74A99589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33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E248C-FDF3-B4B0-B55B-3D9E047F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AE3B4-2B28-9DBB-9416-446B311E3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8E9BA-D1AD-0A67-74F3-AF408E182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788BD-E6EA-EC6A-CCEB-E745A234F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46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15A6-E915-DC13-2846-729DD45D2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3A1F3-ADF7-17E6-398D-314BADA9B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3DF19-F1A0-2131-3DAA-415ACD1C9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7DBDE-EF0D-E16E-8E64-FB00D5F57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207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321D-2140-FFEB-473A-73154DFA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BB1C8-8B07-E113-C63F-F97C4113B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6156E-50A6-F051-0E86-4F7E12F13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7B20-E8AD-366C-53FD-900E13089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15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9051-6FD2-C74A-F131-85D1F958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E2FCE-A4E8-E6E8-CBCA-863988D99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83BE-62CD-3A8A-8C0C-93B7786A4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50B3-B98A-5710-63D9-0DFD3B2F1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798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5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9C7E-6E7B-B7B0-208A-723B1503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27595-400B-8C48-9570-81560C539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27F1F-ABD8-0FD6-E5E2-669BFA12C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4443-1207-D943-5305-46DFE15C9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7E940-3C71-814C-B265-D5893F45FD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83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8FA2-96B8-A868-1DAB-57DEE422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E07F9-15EC-AEBA-F47E-EF9A3574F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8D4BF-E72E-D61E-242D-339F46C0C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E3F3D-3DA0-F9E7-8050-063A15CED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7E940-3C71-814C-B265-D5893F45FD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07E2-F3A3-1CAD-3DA6-F8C6D8DA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97AB0-771F-E93C-F887-FE0AB9B41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9B052-BB5A-9FBB-E808-56503679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1CE94-EBFC-4334-03F5-44820BDAC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7E940-3C71-814C-B265-D5893F45FD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31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421C-C115-21A8-32A4-C37428C31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997E2-D6C8-C862-7664-33266ABA6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EB11D-8D73-5D14-9A46-75251DB60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C7227-B5B9-E326-A6FB-340B2387D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7E940-3C71-814C-B265-D5893F45FD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4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026F4-F0D7-DC98-D96C-8A5D09F8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C295B-4BB8-BF2F-50F9-5725546C5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16F80-9177-A987-59E6-E945D754C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943CF-50DC-EFCD-C4CA-D224EEFDE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4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58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BDB00-B251-1936-C805-70A3B4B9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FB61C-0CBA-AE79-AF60-D26C525AE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C530E-7DDB-A0F7-4851-CEC0CCCAD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98D2-54D0-28E3-4EE0-61420510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511D-A4E6-004F-9ED2-5AE29FC31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472E4-4E72-EF4D-88C6-073B95963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12545-9379-FA4F-96DB-6A7BB11F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9569-8500-E84E-A0A8-2D2E8FAD4BBE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4729A-8D56-5747-939F-D9B3C06D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B251-2FB0-A14C-83D6-4F6A37E3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15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32F2-BDCD-E04B-A3E6-DC08FB3B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8E02D-2A90-1340-9E48-8A0E99956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52FA-E4E3-5549-A901-CA1A0A30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A6E2-CB9D-D642-81BD-6294550FFC1A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DBEE3-4136-154D-8524-1BDEFD3F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A9FB-AAD6-E042-946C-731F9765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66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6CE98-2B3D-5143-81B8-B5DC00081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C8112-A6CF-0A47-844B-7063033B3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48977-401F-024B-BFDE-5AA1AC1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14CA-DD22-414E-A501-FEAE3300E856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0C0B-3DA9-A84F-AD82-C1484428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612-4B07-9F4B-968E-F20FF13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5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E436-385F-7E48-A70F-A7D71B16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DD76D-5CAF-554A-B90C-BCE2B52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19C4F-900D-DB40-A606-139D7A3E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C597-9B85-704A-86A3-59A551496BF7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4FE9-5FB8-CB43-911C-4AA05299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DA60-5B80-A94A-AE56-ECFFA7C9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9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484E-16EC-3B40-BBD8-5EEA7DD5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46A78-C878-5341-9090-8AC55E764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D707-2825-EC41-BB6F-E61CD065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B4BB-0819-C348-959B-14E1F5087A75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91CD-3AC3-AE42-BECC-11EFD89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EF44D-0673-0C4A-930C-04EB11E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9B08-5031-3747-B839-1618F67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2240-68CB-8143-A603-EA3D4BDA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AA402-A25D-A647-8851-03035C2FD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3FCF-489F-6445-8EFF-D2B68EDA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CFD4-D863-2045-BD28-585D24413A10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C3795-AD75-6644-B65E-68DDD280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8227C-8E9B-064B-B787-08764910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14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2953-4A74-844E-85E9-AF24BD1D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06F78-DB05-5D44-B77B-5E4E66C4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704F0-1F73-4F45-A99F-1252CAE35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D7CAA-34FD-5A40-AD25-EFA9928D4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50D19-3A2E-C24F-8182-1581960EF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5E3E6-FA90-1548-B6D0-A60146FE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33-DEE7-1E44-AC24-120B63ABCD9A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0EE3B-83BB-2E4B-9B98-FF528A44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8254C-C19C-EE4F-84CE-1A904508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6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0172-4A43-9040-ABA8-0487CA51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D694-5CD3-924E-A166-6E867158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3CD9-E996-2648-BAEB-0E321953C6C2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4853-4A54-2D4E-B44E-64BBABA5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6B3-D005-AD46-980D-F232E1E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0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DD7C7-1754-064F-9A88-4D9BDCB9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63D9-93E6-3946-BCCE-B2C0BEC0952E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D1411-7B9C-3147-983F-9C5B6EF7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D3C7-C750-C341-BF8E-8558579D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88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F3C3-F216-3348-86C6-F50EEA32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DB1B-2F70-4F41-BC48-D66048F7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BCC75-7F27-144F-ABA1-CD094C92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26680-950B-3D4B-A89F-CA496A2D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1400-33D4-D14E-9800-83DF494AFD8D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F00E7-F593-7546-9909-1DA4457A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0CB15-4A5C-D342-BB9A-89D2BFA4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2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C987-6FB0-3A4D-80C8-463F3630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FDEF6-F6F2-7C4C-875B-B0AE38433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3F1E2-9A4C-C141-BDC4-B1EE5FC41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74BA-519E-AF4E-865C-C6B69ECA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9F6ED-5AD7-A24C-8383-A1F9E8A3B7FB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D986-6FCF-7445-8CD5-F4B7565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CEA91-2AF6-614C-8491-D7CFD8D5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1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CBD85-E527-F04C-9783-EC26706C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CED7-7902-3345-908B-8C744A64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6879-77CA-6B4C-B231-79DF9F510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6B84-6F5E-E945-BC7E-0625AE6A22E2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8472-3F9B-2B4A-96AE-9E7F26280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9E0D0-5242-CF4D-AEB1-4FB4961C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28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" Type="http://schemas.openxmlformats.org/officeDocument/2006/relationships/image" Target="../media/image156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1.wdp"/><Relationship Id="rId4" Type="http://schemas.openxmlformats.org/officeDocument/2006/relationships/image" Target="../media/image55.png"/><Relationship Id="rId9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60.png"/><Relationship Id="rId7" Type="http://schemas.openxmlformats.org/officeDocument/2006/relationships/image" Target="../media/image3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6.png"/><Relationship Id="rId4" Type="http://schemas.openxmlformats.org/officeDocument/2006/relationships/image" Target="../media/image8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8.png"/><Relationship Id="rId5" Type="http://schemas.openxmlformats.org/officeDocument/2006/relationships/image" Target="../media/image96.png"/><Relationship Id="rId10" Type="http://schemas.openxmlformats.org/officeDocument/2006/relationships/image" Target="../media/image7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.png"/><Relationship Id="rId18" Type="http://schemas.openxmlformats.org/officeDocument/2006/relationships/image" Target="../media/image114.png"/><Relationship Id="rId3" Type="http://schemas.openxmlformats.org/officeDocument/2006/relationships/image" Target="../media/image104.png"/><Relationship Id="rId21" Type="http://schemas.openxmlformats.org/officeDocument/2006/relationships/image" Target="../media/image117.png"/><Relationship Id="rId7" Type="http://schemas.openxmlformats.org/officeDocument/2006/relationships/image" Target="../media/image1070.png"/><Relationship Id="rId12" Type="http://schemas.openxmlformats.org/officeDocument/2006/relationships/image" Target="../media/image9.sv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8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image" Target="../media/image7.png"/><Relationship Id="rId19" Type="http://schemas.openxmlformats.org/officeDocument/2006/relationships/image" Target="../media/image115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831F-8EE2-DC2A-7479-21FEB164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0CCDA17-EF63-F0F7-99A5-379C46FFC506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DBC660-2478-2566-5921-E17689A7E68D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8E8956FF-E247-9514-E8D3-6A7BF2C9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249CD-AD65-6902-6F11-F40771B21AD3}"/>
              </a:ext>
            </a:extLst>
          </p:cNvPr>
          <p:cNvSpPr txBox="1"/>
          <p:nvPr/>
        </p:nvSpPr>
        <p:spPr>
          <a:xfrm>
            <a:off x="604345" y="1234439"/>
            <a:ext cx="8082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Thick- vs. thin-wall modelling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Experimental considerations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Constitutive modelling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42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B4011E3-9847-D9DD-AEC2-5D62E015B76A}"/>
              </a:ext>
            </a:extLst>
          </p:cNvPr>
          <p:cNvGrpSpPr/>
          <p:nvPr/>
        </p:nvGrpSpPr>
        <p:grpSpPr>
          <a:xfrm>
            <a:off x="7767877" y="2669839"/>
            <a:ext cx="4033240" cy="3143005"/>
            <a:chOff x="8311887" y="3266840"/>
            <a:chExt cx="3489230" cy="2714160"/>
          </a:xfrm>
        </p:grpSpPr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34A3929A-CA4A-B1D8-F3C3-AEF11D93E188}"/>
                </a:ext>
              </a:extLst>
            </p:cNvPr>
            <p:cNvSpPr/>
            <p:nvPr/>
          </p:nvSpPr>
          <p:spPr>
            <a:xfrm rot="16200000">
              <a:off x="9797238" y="4175983"/>
              <a:ext cx="547212" cy="2565902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01995-3EEF-0E1E-6345-EB5392F5AE05}"/>
                </a:ext>
              </a:extLst>
            </p:cNvPr>
            <p:cNvSpPr/>
            <p:nvPr/>
          </p:nvSpPr>
          <p:spPr>
            <a:xfrm>
              <a:off x="10141876" y="3540649"/>
              <a:ext cx="1328311" cy="1899839"/>
            </a:xfrm>
            <a:custGeom>
              <a:avLst/>
              <a:gdLst>
                <a:gd name="connsiteX0" fmla="*/ 23699 w 1317812"/>
                <a:gd name="connsiteY0" fmla="*/ 1878074 h 1879700"/>
                <a:gd name="connsiteX1" fmla="*/ 283675 w 1317812"/>
                <a:gd name="connsiteY1" fmla="*/ 1779462 h 1879700"/>
                <a:gd name="connsiteX2" fmla="*/ 445040 w 1317812"/>
                <a:gd name="connsiteY2" fmla="*/ 1644991 h 1879700"/>
                <a:gd name="connsiteX3" fmla="*/ 597440 w 1317812"/>
                <a:gd name="connsiteY3" fmla="*/ 1411909 h 1879700"/>
                <a:gd name="connsiteX4" fmla="*/ 749840 w 1317812"/>
                <a:gd name="connsiteY4" fmla="*/ 1008497 h 1879700"/>
                <a:gd name="connsiteX5" fmla="*/ 857417 w 1317812"/>
                <a:gd name="connsiteY5" fmla="*/ 587156 h 1879700"/>
                <a:gd name="connsiteX6" fmla="*/ 964993 w 1317812"/>
                <a:gd name="connsiteY6" fmla="*/ 49274 h 1879700"/>
                <a:gd name="connsiteX7" fmla="*/ 964993 w 1317812"/>
                <a:gd name="connsiteY7" fmla="*/ 22379 h 1879700"/>
                <a:gd name="connsiteX8" fmla="*/ 1207040 w 1317812"/>
                <a:gd name="connsiteY8" fmla="*/ 31344 h 1879700"/>
                <a:gd name="connsiteX9" fmla="*/ 1314617 w 1317812"/>
                <a:gd name="connsiteY9" fmla="*/ 31344 h 1879700"/>
                <a:gd name="connsiteX10" fmla="*/ 1287722 w 1317812"/>
                <a:gd name="connsiteY10" fmla="*/ 94097 h 1879700"/>
                <a:gd name="connsiteX11" fmla="*/ 1269793 w 1317812"/>
                <a:gd name="connsiteY11" fmla="*/ 434756 h 1879700"/>
                <a:gd name="connsiteX12" fmla="*/ 1251864 w 1317812"/>
                <a:gd name="connsiteY12" fmla="*/ 1564309 h 1879700"/>
                <a:gd name="connsiteX13" fmla="*/ 1242899 w 1317812"/>
                <a:gd name="connsiteY13" fmla="*/ 1618097 h 1879700"/>
                <a:gd name="connsiteX14" fmla="*/ 938099 w 1317812"/>
                <a:gd name="connsiteY14" fmla="*/ 1698779 h 1879700"/>
                <a:gd name="connsiteX15" fmla="*/ 23699 w 1317812"/>
                <a:gd name="connsiteY15" fmla="*/ 1878074 h 1879700"/>
                <a:gd name="connsiteX0" fmla="*/ 23174 w 1327561"/>
                <a:gd name="connsiteY0" fmla="*/ 1898622 h 1899973"/>
                <a:gd name="connsiteX1" fmla="*/ 293424 w 1327561"/>
                <a:gd name="connsiteY1" fmla="*/ 1779462 h 1899973"/>
                <a:gd name="connsiteX2" fmla="*/ 454789 w 1327561"/>
                <a:gd name="connsiteY2" fmla="*/ 1644991 h 1899973"/>
                <a:gd name="connsiteX3" fmla="*/ 607189 w 1327561"/>
                <a:gd name="connsiteY3" fmla="*/ 1411909 h 1899973"/>
                <a:gd name="connsiteX4" fmla="*/ 759589 w 1327561"/>
                <a:gd name="connsiteY4" fmla="*/ 1008497 h 1899973"/>
                <a:gd name="connsiteX5" fmla="*/ 867166 w 1327561"/>
                <a:gd name="connsiteY5" fmla="*/ 587156 h 1899973"/>
                <a:gd name="connsiteX6" fmla="*/ 974742 w 1327561"/>
                <a:gd name="connsiteY6" fmla="*/ 49274 h 1899973"/>
                <a:gd name="connsiteX7" fmla="*/ 974742 w 1327561"/>
                <a:gd name="connsiteY7" fmla="*/ 22379 h 1899973"/>
                <a:gd name="connsiteX8" fmla="*/ 1216789 w 1327561"/>
                <a:gd name="connsiteY8" fmla="*/ 31344 h 1899973"/>
                <a:gd name="connsiteX9" fmla="*/ 1324366 w 1327561"/>
                <a:gd name="connsiteY9" fmla="*/ 31344 h 1899973"/>
                <a:gd name="connsiteX10" fmla="*/ 1297471 w 1327561"/>
                <a:gd name="connsiteY10" fmla="*/ 94097 h 1899973"/>
                <a:gd name="connsiteX11" fmla="*/ 1279542 w 1327561"/>
                <a:gd name="connsiteY11" fmla="*/ 434756 h 1899973"/>
                <a:gd name="connsiteX12" fmla="*/ 1261613 w 1327561"/>
                <a:gd name="connsiteY12" fmla="*/ 1564309 h 1899973"/>
                <a:gd name="connsiteX13" fmla="*/ 1252648 w 1327561"/>
                <a:gd name="connsiteY13" fmla="*/ 1618097 h 1899973"/>
                <a:gd name="connsiteX14" fmla="*/ 947848 w 1327561"/>
                <a:gd name="connsiteY14" fmla="*/ 1698779 h 1899973"/>
                <a:gd name="connsiteX15" fmla="*/ 23174 w 1327561"/>
                <a:gd name="connsiteY15" fmla="*/ 1898622 h 1899973"/>
                <a:gd name="connsiteX0" fmla="*/ 23923 w 1328310"/>
                <a:gd name="connsiteY0" fmla="*/ 1898622 h 1899839"/>
                <a:gd name="connsiteX1" fmla="*/ 294173 w 1328310"/>
                <a:gd name="connsiteY1" fmla="*/ 1779462 h 1899839"/>
                <a:gd name="connsiteX2" fmla="*/ 455538 w 1328310"/>
                <a:gd name="connsiteY2" fmla="*/ 1644991 h 1899839"/>
                <a:gd name="connsiteX3" fmla="*/ 607938 w 1328310"/>
                <a:gd name="connsiteY3" fmla="*/ 1411909 h 1899839"/>
                <a:gd name="connsiteX4" fmla="*/ 760338 w 1328310"/>
                <a:gd name="connsiteY4" fmla="*/ 1008497 h 1899839"/>
                <a:gd name="connsiteX5" fmla="*/ 867915 w 1328310"/>
                <a:gd name="connsiteY5" fmla="*/ 587156 h 1899839"/>
                <a:gd name="connsiteX6" fmla="*/ 975491 w 1328310"/>
                <a:gd name="connsiteY6" fmla="*/ 49274 h 1899839"/>
                <a:gd name="connsiteX7" fmla="*/ 975491 w 1328310"/>
                <a:gd name="connsiteY7" fmla="*/ 22379 h 1899839"/>
                <a:gd name="connsiteX8" fmla="*/ 1217538 w 1328310"/>
                <a:gd name="connsiteY8" fmla="*/ 31344 h 1899839"/>
                <a:gd name="connsiteX9" fmla="*/ 1325115 w 1328310"/>
                <a:gd name="connsiteY9" fmla="*/ 31344 h 1899839"/>
                <a:gd name="connsiteX10" fmla="*/ 1298220 w 1328310"/>
                <a:gd name="connsiteY10" fmla="*/ 94097 h 1899839"/>
                <a:gd name="connsiteX11" fmla="*/ 1280291 w 1328310"/>
                <a:gd name="connsiteY11" fmla="*/ 434756 h 1899839"/>
                <a:gd name="connsiteX12" fmla="*/ 1262362 w 1328310"/>
                <a:gd name="connsiteY12" fmla="*/ 1564309 h 1899839"/>
                <a:gd name="connsiteX13" fmla="*/ 1253397 w 1328310"/>
                <a:gd name="connsiteY13" fmla="*/ 1618097 h 1899839"/>
                <a:gd name="connsiteX14" fmla="*/ 962475 w 1328310"/>
                <a:gd name="connsiteY14" fmla="*/ 1703397 h 1899839"/>
                <a:gd name="connsiteX15" fmla="*/ 23923 w 1328310"/>
                <a:gd name="connsiteY15" fmla="*/ 1898622 h 1899839"/>
                <a:gd name="connsiteX0" fmla="*/ 23923 w 1328310"/>
                <a:gd name="connsiteY0" fmla="*/ 1898622 h 1899839"/>
                <a:gd name="connsiteX1" fmla="*/ 294173 w 1328310"/>
                <a:gd name="connsiteY1" fmla="*/ 1779462 h 1899839"/>
                <a:gd name="connsiteX2" fmla="*/ 455538 w 1328310"/>
                <a:gd name="connsiteY2" fmla="*/ 1644991 h 1899839"/>
                <a:gd name="connsiteX3" fmla="*/ 607938 w 1328310"/>
                <a:gd name="connsiteY3" fmla="*/ 1411909 h 1899839"/>
                <a:gd name="connsiteX4" fmla="*/ 760338 w 1328310"/>
                <a:gd name="connsiteY4" fmla="*/ 1008497 h 1899839"/>
                <a:gd name="connsiteX5" fmla="*/ 867915 w 1328310"/>
                <a:gd name="connsiteY5" fmla="*/ 587156 h 1899839"/>
                <a:gd name="connsiteX6" fmla="*/ 975491 w 1328310"/>
                <a:gd name="connsiteY6" fmla="*/ 49274 h 1899839"/>
                <a:gd name="connsiteX7" fmla="*/ 975491 w 1328310"/>
                <a:gd name="connsiteY7" fmla="*/ 22379 h 1899839"/>
                <a:gd name="connsiteX8" fmla="*/ 1217538 w 1328310"/>
                <a:gd name="connsiteY8" fmla="*/ 31344 h 1899839"/>
                <a:gd name="connsiteX9" fmla="*/ 1325115 w 1328310"/>
                <a:gd name="connsiteY9" fmla="*/ 31344 h 1899839"/>
                <a:gd name="connsiteX10" fmla="*/ 1298220 w 1328310"/>
                <a:gd name="connsiteY10" fmla="*/ 94097 h 1899839"/>
                <a:gd name="connsiteX11" fmla="*/ 1280291 w 1328310"/>
                <a:gd name="connsiteY11" fmla="*/ 434756 h 1899839"/>
                <a:gd name="connsiteX12" fmla="*/ 1262362 w 1328310"/>
                <a:gd name="connsiteY12" fmla="*/ 1564309 h 1899839"/>
                <a:gd name="connsiteX13" fmla="*/ 1253397 w 1328310"/>
                <a:gd name="connsiteY13" fmla="*/ 1618097 h 1899839"/>
                <a:gd name="connsiteX14" fmla="*/ 962475 w 1328310"/>
                <a:gd name="connsiteY14" fmla="*/ 1703397 h 1899839"/>
                <a:gd name="connsiteX15" fmla="*/ 23923 w 1328310"/>
                <a:gd name="connsiteY15" fmla="*/ 1898622 h 1899839"/>
                <a:gd name="connsiteX0" fmla="*/ 23923 w 1328310"/>
                <a:gd name="connsiteY0" fmla="*/ 1898622 h 1899839"/>
                <a:gd name="connsiteX1" fmla="*/ 294173 w 1328310"/>
                <a:gd name="connsiteY1" fmla="*/ 1779462 h 1899839"/>
                <a:gd name="connsiteX2" fmla="*/ 455538 w 1328310"/>
                <a:gd name="connsiteY2" fmla="*/ 1644991 h 1899839"/>
                <a:gd name="connsiteX3" fmla="*/ 607938 w 1328310"/>
                <a:gd name="connsiteY3" fmla="*/ 1411909 h 1899839"/>
                <a:gd name="connsiteX4" fmla="*/ 760338 w 1328310"/>
                <a:gd name="connsiteY4" fmla="*/ 1008497 h 1899839"/>
                <a:gd name="connsiteX5" fmla="*/ 867915 w 1328310"/>
                <a:gd name="connsiteY5" fmla="*/ 587156 h 1899839"/>
                <a:gd name="connsiteX6" fmla="*/ 975491 w 1328310"/>
                <a:gd name="connsiteY6" fmla="*/ 49274 h 1899839"/>
                <a:gd name="connsiteX7" fmla="*/ 975491 w 1328310"/>
                <a:gd name="connsiteY7" fmla="*/ 22379 h 1899839"/>
                <a:gd name="connsiteX8" fmla="*/ 1217538 w 1328310"/>
                <a:gd name="connsiteY8" fmla="*/ 31344 h 1899839"/>
                <a:gd name="connsiteX9" fmla="*/ 1325115 w 1328310"/>
                <a:gd name="connsiteY9" fmla="*/ 31344 h 1899839"/>
                <a:gd name="connsiteX10" fmla="*/ 1298220 w 1328310"/>
                <a:gd name="connsiteY10" fmla="*/ 94097 h 1899839"/>
                <a:gd name="connsiteX11" fmla="*/ 1280291 w 1328310"/>
                <a:gd name="connsiteY11" fmla="*/ 434756 h 1899839"/>
                <a:gd name="connsiteX12" fmla="*/ 1262362 w 1328310"/>
                <a:gd name="connsiteY12" fmla="*/ 1564309 h 1899839"/>
                <a:gd name="connsiteX13" fmla="*/ 1258024 w 1328310"/>
                <a:gd name="connsiteY13" fmla="*/ 1636568 h 1899839"/>
                <a:gd name="connsiteX14" fmla="*/ 962475 w 1328310"/>
                <a:gd name="connsiteY14" fmla="*/ 1703397 h 1899839"/>
                <a:gd name="connsiteX15" fmla="*/ 23923 w 1328310"/>
                <a:gd name="connsiteY15" fmla="*/ 1898622 h 189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28310" h="1899839">
                  <a:moveTo>
                    <a:pt x="23923" y="1898622"/>
                  </a:moveTo>
                  <a:cubicBezTo>
                    <a:pt x="-87461" y="1911299"/>
                    <a:pt x="222237" y="1821734"/>
                    <a:pt x="294173" y="1779462"/>
                  </a:cubicBezTo>
                  <a:cubicBezTo>
                    <a:pt x="366109" y="1737190"/>
                    <a:pt x="403244" y="1706250"/>
                    <a:pt x="455538" y="1644991"/>
                  </a:cubicBezTo>
                  <a:cubicBezTo>
                    <a:pt x="507832" y="1583732"/>
                    <a:pt x="557138" y="1517991"/>
                    <a:pt x="607938" y="1411909"/>
                  </a:cubicBezTo>
                  <a:cubicBezTo>
                    <a:pt x="658738" y="1305827"/>
                    <a:pt x="717009" y="1145956"/>
                    <a:pt x="760338" y="1008497"/>
                  </a:cubicBezTo>
                  <a:cubicBezTo>
                    <a:pt x="803667" y="871038"/>
                    <a:pt x="832056" y="747026"/>
                    <a:pt x="867915" y="587156"/>
                  </a:cubicBezTo>
                  <a:cubicBezTo>
                    <a:pt x="903774" y="427286"/>
                    <a:pt x="975491" y="49274"/>
                    <a:pt x="975491" y="49274"/>
                  </a:cubicBezTo>
                  <a:cubicBezTo>
                    <a:pt x="993420" y="-44855"/>
                    <a:pt x="935150" y="25367"/>
                    <a:pt x="975491" y="22379"/>
                  </a:cubicBezTo>
                  <a:cubicBezTo>
                    <a:pt x="1015832" y="19391"/>
                    <a:pt x="1159267" y="29850"/>
                    <a:pt x="1217538" y="31344"/>
                  </a:cubicBezTo>
                  <a:cubicBezTo>
                    <a:pt x="1275809" y="32838"/>
                    <a:pt x="1311668" y="20885"/>
                    <a:pt x="1325115" y="31344"/>
                  </a:cubicBezTo>
                  <a:cubicBezTo>
                    <a:pt x="1338562" y="41803"/>
                    <a:pt x="1305691" y="26862"/>
                    <a:pt x="1298220" y="94097"/>
                  </a:cubicBezTo>
                  <a:cubicBezTo>
                    <a:pt x="1290749" y="161332"/>
                    <a:pt x="1286267" y="189721"/>
                    <a:pt x="1280291" y="434756"/>
                  </a:cubicBezTo>
                  <a:cubicBezTo>
                    <a:pt x="1274315" y="679791"/>
                    <a:pt x="1266073" y="1364007"/>
                    <a:pt x="1262362" y="1564309"/>
                  </a:cubicBezTo>
                  <a:cubicBezTo>
                    <a:pt x="1258651" y="1764611"/>
                    <a:pt x="1310318" y="1614156"/>
                    <a:pt x="1258024" y="1636568"/>
                  </a:cubicBezTo>
                  <a:cubicBezTo>
                    <a:pt x="1205730" y="1658980"/>
                    <a:pt x="1168158" y="1659721"/>
                    <a:pt x="962475" y="1703397"/>
                  </a:cubicBezTo>
                  <a:cubicBezTo>
                    <a:pt x="756792" y="1747073"/>
                    <a:pt x="135307" y="1885945"/>
                    <a:pt x="23923" y="1898622"/>
                  </a:cubicBezTo>
                  <a:close/>
                </a:path>
              </a:pathLst>
            </a:cu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5F549A3-ABBD-08E5-5900-D0CEB2BEC70B}"/>
                </a:ext>
              </a:extLst>
            </p:cNvPr>
            <p:cNvGrpSpPr/>
            <p:nvPr/>
          </p:nvGrpSpPr>
          <p:grpSpPr>
            <a:xfrm>
              <a:off x="8311887" y="3414806"/>
              <a:ext cx="3340626" cy="2566194"/>
              <a:chOff x="7811043" y="2959161"/>
              <a:chExt cx="4219769" cy="3469338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7F1A558-88D9-DE23-351E-C57185AF0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0525" y="2959161"/>
                <a:ext cx="0" cy="3138952"/>
              </a:xfrm>
              <a:prstGeom prst="straightConnector1">
                <a:avLst/>
              </a:prstGeom>
              <a:ln w="19050"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93FF744-D234-3C17-4104-74B3E63E42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525" y="6098113"/>
                <a:ext cx="3750287" cy="0"/>
              </a:xfrm>
              <a:prstGeom prst="straightConnector1">
                <a:avLst/>
              </a:prstGeom>
              <a:ln w="19050"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6D0DB6A-2948-3EE8-C82D-59C95C8CDC40}"/>
                  </a:ext>
                </a:extLst>
              </p:cNvPr>
              <p:cNvSpPr/>
              <p:nvPr/>
            </p:nvSpPr>
            <p:spPr>
              <a:xfrm>
                <a:off x="8285767" y="3137690"/>
                <a:ext cx="3068033" cy="2949388"/>
              </a:xfrm>
              <a:custGeom>
                <a:avLst/>
                <a:gdLst>
                  <a:gd name="connsiteX0" fmla="*/ 0 w 3068033"/>
                  <a:gd name="connsiteY0" fmla="*/ 2949388 h 2949388"/>
                  <a:gd name="connsiteX1" fmla="*/ 1183341 w 3068033"/>
                  <a:gd name="connsiteY1" fmla="*/ 2707341 h 2949388"/>
                  <a:gd name="connsiteX2" fmla="*/ 2052918 w 3068033"/>
                  <a:gd name="connsiteY2" fmla="*/ 2456329 h 2949388"/>
                  <a:gd name="connsiteX3" fmla="*/ 2492188 w 3068033"/>
                  <a:gd name="connsiteY3" fmla="*/ 2070847 h 2949388"/>
                  <a:gd name="connsiteX4" fmla="*/ 2805953 w 3068033"/>
                  <a:gd name="connsiteY4" fmla="*/ 1272988 h 2949388"/>
                  <a:gd name="connsiteX5" fmla="*/ 3030071 w 3068033"/>
                  <a:gd name="connsiteY5" fmla="*/ 242047 h 2949388"/>
                  <a:gd name="connsiteX6" fmla="*/ 3065929 w 3068033"/>
                  <a:gd name="connsiteY6" fmla="*/ 0 h 2949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68033" h="2949388">
                    <a:moveTo>
                      <a:pt x="0" y="2949388"/>
                    </a:moveTo>
                    <a:cubicBezTo>
                      <a:pt x="420594" y="2869452"/>
                      <a:pt x="841188" y="2789517"/>
                      <a:pt x="1183341" y="2707341"/>
                    </a:cubicBezTo>
                    <a:cubicBezTo>
                      <a:pt x="1525494" y="2625164"/>
                      <a:pt x="1834777" y="2562411"/>
                      <a:pt x="2052918" y="2456329"/>
                    </a:cubicBezTo>
                    <a:cubicBezTo>
                      <a:pt x="2271059" y="2350247"/>
                      <a:pt x="2366682" y="2268070"/>
                      <a:pt x="2492188" y="2070847"/>
                    </a:cubicBezTo>
                    <a:cubicBezTo>
                      <a:pt x="2617694" y="1873623"/>
                      <a:pt x="2716306" y="1577788"/>
                      <a:pt x="2805953" y="1272988"/>
                    </a:cubicBezTo>
                    <a:cubicBezTo>
                      <a:pt x="2895600" y="968188"/>
                      <a:pt x="2986742" y="454211"/>
                      <a:pt x="3030071" y="242047"/>
                    </a:cubicBezTo>
                    <a:cubicBezTo>
                      <a:pt x="3073400" y="29883"/>
                      <a:pt x="3069664" y="14941"/>
                      <a:pt x="3065929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4055-50C6-C262-D94F-88A3DAA6B07C}"/>
                  </a:ext>
                </a:extLst>
              </p:cNvPr>
              <p:cNvSpPr txBox="1"/>
              <p:nvPr/>
            </p:nvSpPr>
            <p:spPr>
              <a:xfrm rot="16200000">
                <a:off x="7576363" y="4431229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489D4-9330-53EE-1DD4-B0046CFFF639}"/>
                  </a:ext>
                </a:extLst>
              </p:cNvPr>
              <p:cNvSpPr txBox="1"/>
              <p:nvPr/>
            </p:nvSpPr>
            <p:spPr>
              <a:xfrm>
                <a:off x="9761970" y="6059167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Strain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7AB4C8-971B-8BC5-8531-185DCA3D937D}"/>
                </a:ext>
              </a:extLst>
            </p:cNvPr>
            <p:cNvSpPr/>
            <p:nvPr/>
          </p:nvSpPr>
          <p:spPr>
            <a:xfrm>
              <a:off x="11353795" y="3266840"/>
              <a:ext cx="372040" cy="2299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8052808-A5AE-428A-8CCF-2B855BF14CA9}"/>
                </a:ext>
              </a:extLst>
            </p:cNvPr>
            <p:cNvSpPr/>
            <p:nvPr/>
          </p:nvSpPr>
          <p:spPr>
            <a:xfrm>
              <a:off x="10743286" y="3412716"/>
              <a:ext cx="1057831" cy="15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608DDE-DFBE-2EA6-FC78-383CC0155D98}"/>
              </a:ext>
            </a:extLst>
          </p:cNvPr>
          <p:cNvSpPr txBox="1"/>
          <p:nvPr/>
        </p:nvSpPr>
        <p:spPr>
          <a:xfrm>
            <a:off x="1183100" y="5609368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Deformation independent viscoelastic behaviour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ADB7E2-787F-4696-0E3D-49D0CD23BC00}"/>
              </a:ext>
            </a:extLst>
          </p:cNvPr>
          <p:cNvSpPr txBox="1"/>
          <p:nvPr/>
        </p:nvSpPr>
        <p:spPr>
          <a:xfrm>
            <a:off x="1189794" y="5609368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Deformation dependent viscoelastic behaviour?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A606C0-9170-53B6-76F7-A586A703914F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Constituent-based quasi-linear viscoelasticity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5B5739-AA29-C79E-05A5-D74D129B36D6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F24794-E09F-21C8-0CF0-569C915F5C48}"/>
              </a:ext>
            </a:extLst>
          </p:cNvPr>
          <p:cNvSpPr/>
          <p:nvPr/>
        </p:nvSpPr>
        <p:spPr>
          <a:xfrm>
            <a:off x="577185" y="1561137"/>
            <a:ext cx="2728540" cy="9753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elastic 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6D4CDA-9BB5-3E03-F534-211AE39BBC48}"/>
              </a:ext>
            </a:extLst>
          </p:cNvPr>
          <p:cNvSpPr/>
          <p:nvPr/>
        </p:nvSpPr>
        <p:spPr>
          <a:xfrm>
            <a:off x="4156743" y="1561137"/>
            <a:ext cx="2728540" cy="975360"/>
          </a:xfrm>
          <a:prstGeom prst="roundRect">
            <a:avLst/>
          </a:prstGeom>
          <a:solidFill>
            <a:srgbClr val="C1D4A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Collagen elastic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4DD743-5A67-044D-C285-7D70BF1BA688}"/>
                  </a:ext>
                </a:extLst>
              </p:cNvPr>
              <p:cNvSpPr txBox="1"/>
              <p:nvPr/>
            </p:nvSpPr>
            <p:spPr>
              <a:xfrm>
                <a:off x="3560514" y="1833374"/>
                <a:ext cx="3414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4DD743-5A67-044D-C285-7D70BF1B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14" y="1833374"/>
                <a:ext cx="341440" cy="430887"/>
              </a:xfrm>
              <a:prstGeom prst="rect">
                <a:avLst/>
              </a:prstGeom>
              <a:blipFill>
                <a:blip r:embed="rId3"/>
                <a:stretch>
                  <a:fillRect l="-21429" r="-21429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6F07B-BF9B-3980-84AA-E4B8A5B5AF42}"/>
              </a:ext>
            </a:extLst>
          </p:cNvPr>
          <p:cNvCxnSpPr>
            <a:cxnSpLocks/>
          </p:cNvCxnSpPr>
          <p:nvPr/>
        </p:nvCxnSpPr>
        <p:spPr>
          <a:xfrm>
            <a:off x="3737182" y="2760600"/>
            <a:ext cx="0" cy="3605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1F2767-6640-A2E1-4B5B-931664E22C63}"/>
              </a:ext>
            </a:extLst>
          </p:cNvPr>
          <p:cNvSpPr/>
          <p:nvPr/>
        </p:nvSpPr>
        <p:spPr>
          <a:xfrm>
            <a:off x="2305432" y="3227187"/>
            <a:ext cx="2862962" cy="697701"/>
          </a:xfrm>
          <a:prstGeom prst="roundRect">
            <a:avLst/>
          </a:prstGeom>
          <a:solidFill>
            <a:srgbClr val="127799"/>
          </a:solidFill>
          <a:ln>
            <a:solidFill>
              <a:srgbClr val="004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arterial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4682B5-B163-E044-1CF5-7820700DAAA7}"/>
              </a:ext>
            </a:extLst>
          </p:cNvPr>
          <p:cNvCxnSpPr>
            <a:cxnSpLocks/>
          </p:cNvCxnSpPr>
          <p:nvPr/>
        </p:nvCxnSpPr>
        <p:spPr>
          <a:xfrm>
            <a:off x="3737182" y="4007740"/>
            <a:ext cx="0" cy="3605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D10D20-CBC4-08F8-AB3B-7557928BF18F}"/>
              </a:ext>
            </a:extLst>
          </p:cNvPr>
          <p:cNvCxnSpPr>
            <a:cxnSpLocks/>
          </p:cNvCxnSpPr>
          <p:nvPr/>
        </p:nvCxnSpPr>
        <p:spPr>
          <a:xfrm>
            <a:off x="569928" y="2760600"/>
            <a:ext cx="6336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2F5F9B-C097-3FB0-3F95-E641DA9DAB3F}"/>
              </a:ext>
            </a:extLst>
          </p:cNvPr>
          <p:cNvCxnSpPr>
            <a:cxnSpLocks/>
          </p:cNvCxnSpPr>
          <p:nvPr/>
        </p:nvCxnSpPr>
        <p:spPr>
          <a:xfrm flipV="1">
            <a:off x="569928" y="2658812"/>
            <a:ext cx="0" cy="109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A1252A-1807-EDD7-2700-C965B2496BC6}"/>
              </a:ext>
            </a:extLst>
          </p:cNvPr>
          <p:cNvCxnSpPr>
            <a:cxnSpLocks/>
          </p:cNvCxnSpPr>
          <p:nvPr/>
        </p:nvCxnSpPr>
        <p:spPr>
          <a:xfrm flipV="1">
            <a:off x="6905928" y="2658812"/>
            <a:ext cx="0" cy="109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890CCA-511B-A0BC-3C69-6B75041F93AD}"/>
              </a:ext>
            </a:extLst>
          </p:cNvPr>
          <p:cNvGrpSpPr/>
          <p:nvPr/>
        </p:nvGrpSpPr>
        <p:grpSpPr>
          <a:xfrm>
            <a:off x="569927" y="2551216"/>
            <a:ext cx="6336001" cy="1813757"/>
            <a:chOff x="569927" y="2551216"/>
            <a:chExt cx="6336001" cy="18137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1605D8-7E9B-291F-E30D-71F8658E9F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927" y="2551216"/>
              <a:ext cx="6336001" cy="1813757"/>
              <a:chOff x="1757732" y="2596796"/>
              <a:chExt cx="8857489" cy="2535565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CB068BB-D3E6-71EB-650F-95724709E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763" y="2596796"/>
                <a:ext cx="0" cy="50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D67F78D-6BFA-689B-55E9-029ADEF9FE4B}"/>
                  </a:ext>
                </a:extLst>
              </p:cNvPr>
              <p:cNvGrpSpPr/>
              <p:nvPr/>
            </p:nvGrpSpPr>
            <p:grpSpPr>
              <a:xfrm>
                <a:off x="1757733" y="4486065"/>
                <a:ext cx="8857488" cy="646296"/>
                <a:chOff x="1757733" y="2747208"/>
                <a:chExt cx="8857488" cy="646296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649E5F8-31BC-2FD3-DDAC-B6344E278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5434" y="2889504"/>
                  <a:ext cx="0" cy="50400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4DF6A2-C1E9-CF0C-6FBE-6CE4C647B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7733" y="2889504"/>
                  <a:ext cx="885748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3A58140-0448-BB4F-293F-1CD9D69D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7733" y="2747208"/>
                  <a:ext cx="0" cy="152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BB07659-E1E4-20E7-9423-7315019B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5221" y="2747208"/>
                  <a:ext cx="0" cy="15240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D9C2EED-E9F1-E02D-5153-FD272AC71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9624" y="2596796"/>
                <a:ext cx="0" cy="5040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FE4E1EB-47A1-1FE5-6583-3B8EFB477F6B}"/>
                  </a:ext>
                </a:extLst>
              </p:cNvPr>
              <p:cNvSpPr/>
              <p:nvPr/>
            </p:nvSpPr>
            <p:spPr>
              <a:xfrm>
                <a:off x="1757732" y="3223110"/>
                <a:ext cx="3824535" cy="97536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Matrix viscoelastic </a:t>
                </a:r>
              </a:p>
              <a:p>
                <a:pPr algn="ctr"/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31CD9AB-7957-36D2-E0FE-44A5D0DDF8FB}"/>
                  </a:ext>
                </a:extLst>
              </p:cNvPr>
              <p:cNvSpPr/>
              <p:nvPr/>
            </p:nvSpPr>
            <p:spPr>
              <a:xfrm>
                <a:off x="6771965" y="3223110"/>
                <a:ext cx="3843256" cy="97536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Collagen viscoelastic 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BB566A-6A02-0739-428E-70F3D73874A6}"/>
                    </a:ext>
                  </a:extLst>
                </p:cNvPr>
                <p:cNvSpPr txBox="1"/>
                <p:nvPr/>
              </p:nvSpPr>
              <p:spPr>
                <a:xfrm>
                  <a:off x="3560514" y="3129783"/>
                  <a:ext cx="34144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BB566A-6A02-0739-428E-70F3D7387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514" y="3129783"/>
                  <a:ext cx="341440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1429" r="-21429" b="-5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0EFC5A-8739-073A-594F-39A162C626DD}"/>
              </a:ext>
            </a:extLst>
          </p:cNvPr>
          <p:cNvCxnSpPr>
            <a:cxnSpLocks/>
          </p:cNvCxnSpPr>
          <p:nvPr/>
        </p:nvCxnSpPr>
        <p:spPr>
          <a:xfrm>
            <a:off x="3736775" y="5215448"/>
            <a:ext cx="0" cy="3605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426FA8D-9B3E-E00E-55AF-330DF29085D7}"/>
              </a:ext>
            </a:extLst>
          </p:cNvPr>
          <p:cNvSpPr txBox="1"/>
          <p:nvPr/>
        </p:nvSpPr>
        <p:spPr>
          <a:xfrm>
            <a:off x="3730871" y="6268529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GB" sz="1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GB" sz="1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Mechanobiol</a:t>
            </a:r>
            <a:r>
              <a:rPr lang="en-GB" sz="1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2023, 22:1607-1623.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763BBA14-4DEA-1795-8060-3E300A4C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70348B-6298-C6E0-DE8E-E4B89A957C5B}"/>
              </a:ext>
            </a:extLst>
          </p:cNvPr>
          <p:cNvGrpSpPr/>
          <p:nvPr/>
        </p:nvGrpSpPr>
        <p:grpSpPr>
          <a:xfrm>
            <a:off x="2305432" y="4011676"/>
            <a:ext cx="2863500" cy="1121106"/>
            <a:chOff x="2305432" y="4011676"/>
            <a:chExt cx="2863500" cy="112110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31FFA0-8813-1B52-684D-7F824F028BDD}"/>
                </a:ext>
              </a:extLst>
            </p:cNvPr>
            <p:cNvSpPr/>
            <p:nvPr/>
          </p:nvSpPr>
          <p:spPr>
            <a:xfrm>
              <a:off x="2305432" y="4435081"/>
              <a:ext cx="2863500" cy="697701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Viscoelastic arterial 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8A285F-40E3-7E7A-7EA0-7E29E6957714}"/>
                </a:ext>
              </a:extLst>
            </p:cNvPr>
            <p:cNvCxnSpPr>
              <a:cxnSpLocks/>
            </p:cNvCxnSpPr>
            <p:nvPr/>
          </p:nvCxnSpPr>
          <p:spPr>
            <a:xfrm>
              <a:off x="3737927" y="4011676"/>
              <a:ext cx="0" cy="36052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8FCA9C4-388B-6C1A-2AD1-01BCC455BC94}"/>
              </a:ext>
            </a:extLst>
          </p:cNvPr>
          <p:cNvSpPr/>
          <p:nvPr/>
        </p:nvSpPr>
        <p:spPr>
          <a:xfrm>
            <a:off x="3560514" y="1833374"/>
            <a:ext cx="340714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7" grpId="0"/>
      <p:bldP spid="13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C305B47-EFBB-C65C-924E-71A8022B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73" y="1348422"/>
            <a:ext cx="6622502" cy="474031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7867A1E-8E15-48A3-C6BD-F0512263E1A8}"/>
              </a:ext>
            </a:extLst>
          </p:cNvPr>
          <p:cNvGrpSpPr/>
          <p:nvPr/>
        </p:nvGrpSpPr>
        <p:grpSpPr>
          <a:xfrm>
            <a:off x="4231769" y="2421785"/>
            <a:ext cx="4697410" cy="2710368"/>
            <a:chOff x="4231769" y="2421785"/>
            <a:chExt cx="4697410" cy="271036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CAFB4E-2393-3E2B-6A69-9BE1CEC37EB5}"/>
                </a:ext>
              </a:extLst>
            </p:cNvPr>
            <p:cNvSpPr/>
            <p:nvPr/>
          </p:nvSpPr>
          <p:spPr>
            <a:xfrm>
              <a:off x="4997302" y="4389821"/>
              <a:ext cx="489097" cy="742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29088B-E301-31AF-193A-3750B02EA6C1}"/>
                </a:ext>
              </a:extLst>
            </p:cNvPr>
            <p:cNvSpPr/>
            <p:nvPr/>
          </p:nvSpPr>
          <p:spPr>
            <a:xfrm>
              <a:off x="6739119" y="3519779"/>
              <a:ext cx="489097" cy="1612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75B82D-98B8-515E-7125-14AC8E574DA1}"/>
                </a:ext>
              </a:extLst>
            </p:cNvPr>
            <p:cNvSpPr/>
            <p:nvPr/>
          </p:nvSpPr>
          <p:spPr>
            <a:xfrm>
              <a:off x="8440082" y="2523995"/>
              <a:ext cx="489097" cy="2606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B49086-A2C4-0C12-D004-C81EB26568FF}"/>
                </a:ext>
              </a:extLst>
            </p:cNvPr>
            <p:cNvSpPr/>
            <p:nvPr/>
          </p:nvSpPr>
          <p:spPr>
            <a:xfrm>
              <a:off x="4231769" y="2421785"/>
              <a:ext cx="2890565" cy="745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18853B-8775-A32E-E449-21141AF0ECBA}"/>
              </a:ext>
            </a:extLst>
          </p:cNvPr>
          <p:cNvGrpSpPr/>
          <p:nvPr/>
        </p:nvGrpSpPr>
        <p:grpSpPr>
          <a:xfrm>
            <a:off x="4253601" y="1735080"/>
            <a:ext cx="4208312" cy="3397167"/>
            <a:chOff x="4253601" y="1735080"/>
            <a:chExt cx="4208312" cy="339716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BDF16-BEE4-9426-AFD0-9EF2C3E5CDBB}"/>
                </a:ext>
              </a:extLst>
            </p:cNvPr>
            <p:cNvSpPr/>
            <p:nvPr/>
          </p:nvSpPr>
          <p:spPr>
            <a:xfrm>
              <a:off x="4508205" y="3636334"/>
              <a:ext cx="489097" cy="1494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C240E3-58F6-1A3F-3C3B-B1BBAF825B9F}"/>
                </a:ext>
              </a:extLst>
            </p:cNvPr>
            <p:cNvSpPr/>
            <p:nvPr/>
          </p:nvSpPr>
          <p:spPr>
            <a:xfrm>
              <a:off x="6271853" y="3159616"/>
              <a:ext cx="489097" cy="1972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6F4710-61D1-70DB-8149-AE400B99F7CB}"/>
                </a:ext>
              </a:extLst>
            </p:cNvPr>
            <p:cNvSpPr/>
            <p:nvPr/>
          </p:nvSpPr>
          <p:spPr>
            <a:xfrm>
              <a:off x="7972816" y="2768600"/>
              <a:ext cx="489097" cy="2363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8A9F5A-BF3F-6A15-3C9A-ABEDD506D140}"/>
                </a:ext>
              </a:extLst>
            </p:cNvPr>
            <p:cNvSpPr/>
            <p:nvPr/>
          </p:nvSpPr>
          <p:spPr>
            <a:xfrm>
              <a:off x="4253601" y="1735080"/>
              <a:ext cx="2931424" cy="609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5B5739-AA29-C79E-05A5-D74D129B36D6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93D7F13-507F-8D48-36C8-3D0D8DCB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4DCF82-368E-CAB0-5F5A-9F221DECBDDA}"/>
              </a:ext>
            </a:extLst>
          </p:cNvPr>
          <p:cNvGrpSpPr/>
          <p:nvPr/>
        </p:nvGrpSpPr>
        <p:grpSpPr>
          <a:xfrm>
            <a:off x="476581" y="1371350"/>
            <a:ext cx="11377036" cy="5070379"/>
            <a:chOff x="-2512804" y="1371350"/>
            <a:chExt cx="11377036" cy="5070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A0D0BA-15B1-6E04-F166-3C587038A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371" y="1722474"/>
              <a:ext cx="756419" cy="87141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434F85-9708-D248-5EBB-8EBB588F7490}"/>
                </a:ext>
              </a:extLst>
            </p:cNvPr>
            <p:cNvSpPr txBox="1"/>
            <p:nvPr/>
          </p:nvSpPr>
          <p:spPr>
            <a:xfrm>
              <a:off x="6545935" y="1371350"/>
              <a:ext cx="231829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Viscoelastic collagen-dominated behaviour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Large stiffening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0E531E-0E02-6B11-7AF6-DA4DB05E2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4200" y="5252484"/>
              <a:ext cx="1586062" cy="88936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910456-1E8F-AD60-5750-70B4C2B758C3}"/>
                </a:ext>
              </a:extLst>
            </p:cNvPr>
            <p:cNvSpPr txBox="1"/>
            <p:nvPr/>
          </p:nvSpPr>
          <p:spPr>
            <a:xfrm>
              <a:off x="-2512804" y="5364511"/>
              <a:ext cx="23286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Elastic matrix-dominated behaviour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Small stiffening</a:t>
              </a:r>
            </a:p>
          </p:txBody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4944E0DC-6E86-4D01-A55B-49CD3D589163}"/>
              </a:ext>
            </a:extLst>
          </p:cNvPr>
          <p:cNvSpPr/>
          <p:nvPr/>
        </p:nvSpPr>
        <p:spPr>
          <a:xfrm>
            <a:off x="4297264" y="2523995"/>
            <a:ext cx="3675552" cy="2466501"/>
          </a:xfrm>
          <a:custGeom>
            <a:avLst/>
            <a:gdLst>
              <a:gd name="connsiteX0" fmla="*/ 0 w 2570921"/>
              <a:gd name="connsiteY0" fmla="*/ 1669773 h 1669773"/>
              <a:gd name="connsiteX1" fmla="*/ 1245704 w 2570921"/>
              <a:gd name="connsiteY1" fmla="*/ 1033669 h 1669773"/>
              <a:gd name="connsiteX2" fmla="*/ 2570921 w 2570921"/>
              <a:gd name="connsiteY2" fmla="*/ 0 h 16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0921" h="1669773">
                <a:moveTo>
                  <a:pt x="0" y="1669773"/>
                </a:moveTo>
                <a:cubicBezTo>
                  <a:pt x="408608" y="1490868"/>
                  <a:pt x="817217" y="1311964"/>
                  <a:pt x="1245704" y="1033669"/>
                </a:cubicBezTo>
                <a:cubicBezTo>
                  <a:pt x="1674191" y="755374"/>
                  <a:pt x="2422938" y="112644"/>
                  <a:pt x="2570921" y="0"/>
                </a:cubicBezTo>
              </a:path>
            </a:pathLst>
          </a:custGeom>
          <a:noFill/>
          <a:ln w="31750">
            <a:solidFill>
              <a:srgbClr val="004757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7E69983-1DB7-3D22-061B-5E9274A4507A}"/>
              </a:ext>
            </a:extLst>
          </p:cNvPr>
          <p:cNvSpPr/>
          <p:nvPr/>
        </p:nvSpPr>
        <p:spPr>
          <a:xfrm>
            <a:off x="4742698" y="3070669"/>
            <a:ext cx="3675552" cy="1135872"/>
          </a:xfrm>
          <a:custGeom>
            <a:avLst/>
            <a:gdLst>
              <a:gd name="connsiteX0" fmla="*/ 0 w 2610678"/>
              <a:gd name="connsiteY0" fmla="*/ 834887 h 834887"/>
              <a:gd name="connsiteX1" fmla="*/ 424069 w 2610678"/>
              <a:gd name="connsiteY1" fmla="*/ 636105 h 834887"/>
              <a:gd name="connsiteX2" fmla="*/ 1431235 w 2610678"/>
              <a:gd name="connsiteY2" fmla="*/ 225287 h 834887"/>
              <a:gd name="connsiteX3" fmla="*/ 2610678 w 2610678"/>
              <a:gd name="connsiteY3" fmla="*/ 0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78" h="834887">
                <a:moveTo>
                  <a:pt x="0" y="834887"/>
                </a:moveTo>
                <a:cubicBezTo>
                  <a:pt x="92765" y="786296"/>
                  <a:pt x="185530" y="737705"/>
                  <a:pt x="424069" y="636105"/>
                </a:cubicBezTo>
                <a:cubicBezTo>
                  <a:pt x="662608" y="534505"/>
                  <a:pt x="1066800" y="331305"/>
                  <a:pt x="1431235" y="225287"/>
                </a:cubicBezTo>
                <a:cubicBezTo>
                  <a:pt x="1795670" y="119269"/>
                  <a:pt x="2203174" y="59634"/>
                  <a:pt x="2610678" y="0"/>
                </a:cubicBezTo>
              </a:path>
            </a:pathLst>
          </a:custGeom>
          <a:noFill/>
          <a:ln w="31750">
            <a:solidFill>
              <a:srgbClr val="B47403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66695A5A-74A7-1547-D63C-ACD7064DAA33}"/>
              </a:ext>
            </a:extLst>
          </p:cNvPr>
          <p:cNvSpPr/>
          <p:nvPr/>
        </p:nvSpPr>
        <p:spPr>
          <a:xfrm>
            <a:off x="5197232" y="2721667"/>
            <a:ext cx="3779574" cy="2119702"/>
          </a:xfrm>
          <a:custGeom>
            <a:avLst/>
            <a:gdLst>
              <a:gd name="connsiteX0" fmla="*/ 0 w 2570922"/>
              <a:gd name="connsiteY0" fmla="*/ 1431235 h 1431235"/>
              <a:gd name="connsiteX1" fmla="*/ 1298713 w 2570922"/>
              <a:gd name="connsiteY1" fmla="*/ 689113 h 1431235"/>
              <a:gd name="connsiteX2" fmla="*/ 2570922 w 2570922"/>
              <a:gd name="connsiteY2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0922" h="1431235">
                <a:moveTo>
                  <a:pt x="0" y="1431235"/>
                </a:moveTo>
                <a:lnTo>
                  <a:pt x="1298713" y="689113"/>
                </a:lnTo>
                <a:cubicBezTo>
                  <a:pt x="1727200" y="450574"/>
                  <a:pt x="2149061" y="225287"/>
                  <a:pt x="2570922" y="0"/>
                </a:cubicBezTo>
              </a:path>
            </a:pathLst>
          </a:custGeom>
          <a:noFill/>
          <a:ln w="31750">
            <a:solidFill>
              <a:srgbClr val="8D2D01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Rat with solid fill">
            <a:extLst>
              <a:ext uri="{FF2B5EF4-FFF2-40B4-BE49-F238E27FC236}">
                <a16:creationId xmlns:a16="http://schemas.microsoft.com/office/drawing/2014/main" id="{EAD9769E-B9EE-91B4-503D-DC0B595CE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A1CD9-8A3E-277D-A69A-41F869A73CF0}"/>
              </a:ext>
            </a:extLst>
          </p:cNvPr>
          <p:cNvSpPr txBox="1"/>
          <p:nvPr/>
        </p:nvSpPr>
        <p:spPr>
          <a:xfrm>
            <a:off x="10694471" y="69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carotid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EA9B3-823D-1B5A-50EE-A9C8D6A761D3}"/>
              </a:ext>
            </a:extLst>
          </p:cNvPr>
          <p:cNvSpPr txBox="1"/>
          <p:nvPr/>
        </p:nvSpPr>
        <p:spPr>
          <a:xfrm>
            <a:off x="3730871" y="6268529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GB" sz="1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GB" sz="1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Mechanobiol</a:t>
            </a:r>
            <a:r>
              <a:rPr lang="en-GB" sz="1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2023, 22:1607-1623.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548236C-3763-4ACF-7294-AFABDBAF92E8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Constituent-based quasi-linear viscoelasticity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7" grpId="1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2157C-B5FD-4EC9-F952-445524013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2114B-5CE1-B162-8943-522BAA4B701E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FD93D47-722D-D525-79C0-398E7035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Rat with solid fill">
            <a:extLst>
              <a:ext uri="{FF2B5EF4-FFF2-40B4-BE49-F238E27FC236}">
                <a16:creationId xmlns:a16="http://schemas.microsoft.com/office/drawing/2014/main" id="{A9C827DE-8DD9-10B4-4F73-E24B7D30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1F92-8419-51DC-7ED5-0A51D898D3D6}"/>
              </a:ext>
            </a:extLst>
          </p:cNvPr>
          <p:cNvSpPr txBox="1"/>
          <p:nvPr/>
        </p:nvSpPr>
        <p:spPr>
          <a:xfrm>
            <a:off x="10777828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7C635-90BD-AF39-777C-0045E327414F}"/>
              </a:ext>
            </a:extLst>
          </p:cNvPr>
          <p:cNvSpPr txBox="1"/>
          <p:nvPr/>
        </p:nvSpPr>
        <p:spPr>
          <a:xfrm>
            <a:off x="6618450" y="6268529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der Laan,… Giudici,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</a:t>
            </a:r>
            <a:r>
              <a:rPr lang="en-GB" sz="1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2024, 171:112190.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CD14A92-EEDB-81BD-41EB-67731B8A6AEF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Freezing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B66DD-2ABF-3874-A87C-5605B8125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1654"/>
          <a:stretch/>
        </p:blipFill>
        <p:spPr>
          <a:xfrm>
            <a:off x="571901" y="5322837"/>
            <a:ext cx="1255897" cy="126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BE76D-9B0B-91A4-3DC3-94DE3BAB23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56" b="354"/>
          <a:stretch/>
        </p:blipFill>
        <p:spPr>
          <a:xfrm>
            <a:off x="703721" y="1416987"/>
            <a:ext cx="5259229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53DFF-A203-52DB-BD98-EE126B7409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78034" y="1387050"/>
            <a:ext cx="5110245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C9614D-21B2-A390-117A-DE35AAF71EF6}"/>
              </a:ext>
            </a:extLst>
          </p:cNvPr>
          <p:cNvSpPr txBox="1"/>
          <p:nvPr/>
        </p:nvSpPr>
        <p:spPr>
          <a:xfrm>
            <a:off x="1794295" y="6040011"/>
            <a:ext cx="120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Koen van der Laan</a:t>
            </a:r>
          </a:p>
        </p:txBody>
      </p:sp>
    </p:spTree>
    <p:extLst>
      <p:ext uri="{BB962C8B-B14F-4D97-AF65-F5344CB8AC3E}">
        <p14:creationId xmlns:p14="http://schemas.microsoft.com/office/powerpoint/2010/main" val="112003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F1F5-61D9-705B-CB25-122590AA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547F56-24DC-EF02-7733-1120A8CAD882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0F05AC76-7481-3695-4FE6-4EA8ABF4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Rat with solid fill">
            <a:extLst>
              <a:ext uri="{FF2B5EF4-FFF2-40B4-BE49-F238E27FC236}">
                <a16:creationId xmlns:a16="http://schemas.microsoft.com/office/drawing/2014/main" id="{509A8A93-605D-7DC9-6B41-0B1EC1BAF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BF351-B24D-46FD-87D4-D95131F68362}"/>
              </a:ext>
            </a:extLst>
          </p:cNvPr>
          <p:cNvSpPr txBox="1"/>
          <p:nvPr/>
        </p:nvSpPr>
        <p:spPr>
          <a:xfrm>
            <a:off x="10777828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478E0-8F4B-EC8D-27AD-CEFF8584A26F}"/>
              </a:ext>
            </a:extLst>
          </p:cNvPr>
          <p:cNvSpPr txBox="1"/>
          <p:nvPr/>
        </p:nvSpPr>
        <p:spPr>
          <a:xfrm>
            <a:off x="5531006" y="6268529"/>
            <a:ext cx="5817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der Laan, Neutel, …, Giudici.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AJP – Cell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2025, 329(5):C1398-410.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83D4AD6-923F-9858-011E-25083017AB91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Ageing (in mice)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EB7DB-070A-EA67-6710-70CC7854A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1654"/>
          <a:stretch/>
        </p:blipFill>
        <p:spPr>
          <a:xfrm>
            <a:off x="571901" y="5322837"/>
            <a:ext cx="1255897" cy="126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DDADD-5D13-9B5B-1613-89A2701322F9}"/>
              </a:ext>
            </a:extLst>
          </p:cNvPr>
          <p:cNvSpPr txBox="1"/>
          <p:nvPr/>
        </p:nvSpPr>
        <p:spPr>
          <a:xfrm>
            <a:off x="1794295" y="6040011"/>
            <a:ext cx="120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Koen van der Laan</a:t>
            </a:r>
          </a:p>
        </p:txBody>
      </p:sp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82DCB7E-2570-98FC-3349-A36686F7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04" b="21260"/>
          <a:stretch>
            <a:fillRect/>
          </a:stretch>
        </p:blipFill>
        <p:spPr>
          <a:xfrm>
            <a:off x="3083696" y="1053653"/>
            <a:ext cx="8617314" cy="4675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27742-6500-ADBC-0DAD-4266D8B69D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45" t="6182" r="20182" b="30545"/>
          <a:stretch>
            <a:fillRect/>
          </a:stretch>
        </p:blipFill>
        <p:spPr>
          <a:xfrm>
            <a:off x="567797" y="3687309"/>
            <a:ext cx="1260001" cy="126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657D7-A5FF-BAF6-4B6A-5A675C81B373}"/>
              </a:ext>
            </a:extLst>
          </p:cNvPr>
          <p:cNvSpPr txBox="1"/>
          <p:nvPr/>
        </p:nvSpPr>
        <p:spPr>
          <a:xfrm>
            <a:off x="1827798" y="4352730"/>
            <a:ext cx="125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Cédric Neutel</a:t>
            </a:r>
          </a:p>
        </p:txBody>
      </p:sp>
    </p:spTree>
    <p:extLst>
      <p:ext uri="{BB962C8B-B14F-4D97-AF65-F5344CB8AC3E}">
        <p14:creationId xmlns:p14="http://schemas.microsoft.com/office/powerpoint/2010/main" val="179079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05D35-C2B3-FB97-8DB9-2B7B9603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55AA145-9574-A644-E445-E1684F17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541" r="76225"/>
          <a:stretch>
            <a:fillRect/>
          </a:stretch>
        </p:blipFill>
        <p:spPr>
          <a:xfrm>
            <a:off x="349431" y="1577137"/>
            <a:ext cx="2385829" cy="33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8333D-B1BB-D8B9-029A-27880FF3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67" t="7466" r="31533" b="61867"/>
          <a:stretch>
            <a:fillRect/>
          </a:stretch>
        </p:blipFill>
        <p:spPr>
          <a:xfrm>
            <a:off x="570298" y="5322837"/>
            <a:ext cx="1249044" cy="126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D79F55-F273-9873-7792-08AC76CA2CF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0DEDAB09-DEE2-ADB8-32B6-3171EC6B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 descr="Rat with solid fill">
            <a:extLst>
              <a:ext uri="{FF2B5EF4-FFF2-40B4-BE49-F238E27FC236}">
                <a16:creationId xmlns:a16="http://schemas.microsoft.com/office/drawing/2014/main" id="{562CDA3E-0B08-5D70-20C4-F6D30C406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7E655-1724-164B-2826-688CB85E4DD9}"/>
              </a:ext>
            </a:extLst>
          </p:cNvPr>
          <p:cNvSpPr txBox="1"/>
          <p:nvPr/>
        </p:nvSpPr>
        <p:spPr>
          <a:xfrm>
            <a:off x="10777828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4824B-5496-5CD8-945E-ABE0C4527593}"/>
              </a:ext>
            </a:extLst>
          </p:cNvPr>
          <p:cNvSpPr txBox="1"/>
          <p:nvPr/>
        </p:nvSpPr>
        <p:spPr>
          <a:xfrm>
            <a:off x="5531006" y="6268529"/>
            <a:ext cx="5817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Pencheva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…, Giudici,…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Cardiovasc </a:t>
            </a:r>
            <a:r>
              <a:rPr lang="en-GB" sz="1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Diabetol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2025, 329(5):C1398-410.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F07F45CB-2883-BAC7-A0CF-225625EBEDB7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Diabetes and advanced glycation end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0CF41-7F3F-DA4B-662A-0FE8E78F7879}"/>
              </a:ext>
            </a:extLst>
          </p:cNvPr>
          <p:cNvSpPr txBox="1"/>
          <p:nvPr/>
        </p:nvSpPr>
        <p:spPr>
          <a:xfrm>
            <a:off x="1794295" y="6040011"/>
            <a:ext cx="120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Margarita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Pencheva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61ADE647-AB0C-CC84-28F0-B02F061C40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88" r="74146" b="67851"/>
          <a:stretch>
            <a:fillRect/>
          </a:stretch>
        </p:blipFill>
        <p:spPr>
          <a:xfrm>
            <a:off x="2885221" y="1515515"/>
            <a:ext cx="2254234" cy="3492000"/>
          </a:xfrm>
          <a:prstGeom prst="rect">
            <a:avLst/>
          </a:prstGeom>
        </p:spPr>
      </p:pic>
      <p:pic>
        <p:nvPicPr>
          <p:cNvPr id="15" name="Picture 14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225F56D7-2D6B-403D-217E-93DD07C709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818" t="35197" r="48328" b="34442"/>
          <a:stretch>
            <a:fillRect/>
          </a:stretch>
        </p:blipFill>
        <p:spPr>
          <a:xfrm>
            <a:off x="5201142" y="1398731"/>
            <a:ext cx="2315921" cy="3587558"/>
          </a:xfrm>
          <a:prstGeom prst="rect">
            <a:avLst/>
          </a:prstGeom>
        </p:spPr>
      </p:pic>
      <p:pic>
        <p:nvPicPr>
          <p:cNvPr id="16" name="Picture 15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0053A48F-0BEC-B51A-49C5-754BB0A550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498" t="35871" r="-222" b="33768"/>
          <a:stretch>
            <a:fillRect/>
          </a:stretch>
        </p:blipFill>
        <p:spPr>
          <a:xfrm>
            <a:off x="7652258" y="1737936"/>
            <a:ext cx="394169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7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C0F3-F854-7942-F9BD-FA8EC89E9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84E5B7-C0AD-CEF3-3DED-0428139292C4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FB658-7F15-38B2-6C42-B71898B39664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78BAD337-ECEF-2E5A-A4CB-A05423ED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B0C56-5C53-6C62-8D6E-076A76592ECF}"/>
              </a:ext>
            </a:extLst>
          </p:cNvPr>
          <p:cNvSpPr txBox="1"/>
          <p:nvPr/>
        </p:nvSpPr>
        <p:spPr>
          <a:xfrm>
            <a:off x="604345" y="1234439"/>
            <a:ext cx="8082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Thick- vs. thin-wall modelling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 considerations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Constitutive modelling </a:t>
            </a:r>
            <a:r>
              <a:rPr lang="en-GB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AA3A-836A-3032-BBEC-53D1C532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05CB39D-06CE-D88E-DA57-8B399900D97E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Sparse 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biomechanical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EC99B3-5977-2DFD-9F18-C44CE30BF1C3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7AB9C817-AF4B-D9E8-3285-BD9C8BF8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Chart, radar chart&#10;&#10;Description automatically generated">
            <a:extLst>
              <a:ext uri="{FF2B5EF4-FFF2-40B4-BE49-F238E27FC236}">
                <a16:creationId xmlns:a16="http://schemas.microsoft.com/office/drawing/2014/main" id="{4CE6FE7C-9F0E-83A5-8451-D9AD8EF58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r="2517"/>
          <a:stretch/>
        </p:blipFill>
        <p:spPr>
          <a:xfrm>
            <a:off x="260902" y="927000"/>
            <a:ext cx="11670194" cy="50040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BCEE4F14-9197-0295-6B62-555CFFE0D3E7}"/>
              </a:ext>
            </a:extLst>
          </p:cNvPr>
          <p:cNvGrpSpPr/>
          <p:nvPr/>
        </p:nvGrpSpPr>
        <p:grpSpPr>
          <a:xfrm>
            <a:off x="959754" y="1489874"/>
            <a:ext cx="8998208" cy="3656937"/>
            <a:chOff x="959754" y="1489874"/>
            <a:chExt cx="8998208" cy="365693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F49311C-91B6-5276-3A30-9166301D01D7}"/>
                </a:ext>
              </a:extLst>
            </p:cNvPr>
            <p:cNvGrpSpPr/>
            <p:nvPr/>
          </p:nvGrpSpPr>
          <p:grpSpPr>
            <a:xfrm>
              <a:off x="959754" y="1625895"/>
              <a:ext cx="3163787" cy="3520916"/>
              <a:chOff x="959754" y="1625895"/>
              <a:chExt cx="3163787" cy="3520916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D653AF98-E8C0-FC12-3D91-1E79A313EEAC}"/>
                  </a:ext>
                </a:extLst>
              </p:cNvPr>
              <p:cNvSpPr/>
              <p:nvPr/>
            </p:nvSpPr>
            <p:spPr>
              <a:xfrm>
                <a:off x="1661457" y="1758229"/>
                <a:ext cx="2462084" cy="3388582"/>
              </a:xfrm>
              <a:custGeom>
                <a:avLst/>
                <a:gdLst>
                  <a:gd name="connsiteX0" fmla="*/ 75 w 2462084"/>
                  <a:gd name="connsiteY0" fmla="*/ 2735712 h 3388582"/>
                  <a:gd name="connsiteX1" fmla="*/ 278855 w 2462084"/>
                  <a:gd name="connsiteY1" fmla="*/ 2423478 h 3388582"/>
                  <a:gd name="connsiteX2" fmla="*/ 892172 w 2462084"/>
                  <a:gd name="connsiteY2" fmla="*/ 1843615 h 3388582"/>
                  <a:gd name="connsiteX3" fmla="*/ 1427431 w 2462084"/>
                  <a:gd name="connsiteY3" fmla="*/ 1352961 h 3388582"/>
                  <a:gd name="connsiteX4" fmla="*/ 1717363 w 2462084"/>
                  <a:gd name="connsiteY4" fmla="*/ 929215 h 3388582"/>
                  <a:gd name="connsiteX5" fmla="*/ 1895782 w 2462084"/>
                  <a:gd name="connsiteY5" fmla="*/ 327049 h 3388582"/>
                  <a:gd name="connsiteX6" fmla="*/ 1929236 w 2462084"/>
                  <a:gd name="connsiteY6" fmla="*/ 14815 h 3388582"/>
                  <a:gd name="connsiteX7" fmla="*/ 2297226 w 2462084"/>
                  <a:gd name="connsiteY7" fmla="*/ 70571 h 3388582"/>
                  <a:gd name="connsiteX8" fmla="*/ 2419889 w 2462084"/>
                  <a:gd name="connsiteY8" fmla="*/ 248991 h 3388582"/>
                  <a:gd name="connsiteX9" fmla="*/ 2431041 w 2462084"/>
                  <a:gd name="connsiteY9" fmla="*/ 1386415 h 3388582"/>
                  <a:gd name="connsiteX10" fmla="*/ 2029597 w 2462084"/>
                  <a:gd name="connsiteY10" fmla="*/ 2557293 h 3388582"/>
                  <a:gd name="connsiteX11" fmla="*/ 1483187 w 2462084"/>
                  <a:gd name="connsiteY11" fmla="*/ 3349030 h 3388582"/>
                  <a:gd name="connsiteX12" fmla="*/ 992533 w 2462084"/>
                  <a:gd name="connsiteY12" fmla="*/ 3237517 h 3388582"/>
                  <a:gd name="connsiteX13" fmla="*/ 301158 w 2462084"/>
                  <a:gd name="connsiteY13" fmla="*/ 2958737 h 3388582"/>
                  <a:gd name="connsiteX14" fmla="*/ 75 w 2462084"/>
                  <a:gd name="connsiteY14" fmla="*/ 2735712 h 3388582"/>
                  <a:gd name="connsiteX0" fmla="*/ 75 w 2462084"/>
                  <a:gd name="connsiteY0" fmla="*/ 2735712 h 3388582"/>
                  <a:gd name="connsiteX1" fmla="*/ 278855 w 2462084"/>
                  <a:gd name="connsiteY1" fmla="*/ 2423478 h 3388582"/>
                  <a:gd name="connsiteX2" fmla="*/ 892172 w 2462084"/>
                  <a:gd name="connsiteY2" fmla="*/ 1843615 h 3388582"/>
                  <a:gd name="connsiteX3" fmla="*/ 1382826 w 2462084"/>
                  <a:gd name="connsiteY3" fmla="*/ 1364112 h 3388582"/>
                  <a:gd name="connsiteX4" fmla="*/ 1717363 w 2462084"/>
                  <a:gd name="connsiteY4" fmla="*/ 929215 h 3388582"/>
                  <a:gd name="connsiteX5" fmla="*/ 1895782 w 2462084"/>
                  <a:gd name="connsiteY5" fmla="*/ 327049 h 3388582"/>
                  <a:gd name="connsiteX6" fmla="*/ 1929236 w 2462084"/>
                  <a:gd name="connsiteY6" fmla="*/ 14815 h 3388582"/>
                  <a:gd name="connsiteX7" fmla="*/ 2297226 w 2462084"/>
                  <a:gd name="connsiteY7" fmla="*/ 70571 h 3388582"/>
                  <a:gd name="connsiteX8" fmla="*/ 2419889 w 2462084"/>
                  <a:gd name="connsiteY8" fmla="*/ 248991 h 3388582"/>
                  <a:gd name="connsiteX9" fmla="*/ 2431041 w 2462084"/>
                  <a:gd name="connsiteY9" fmla="*/ 1386415 h 3388582"/>
                  <a:gd name="connsiteX10" fmla="*/ 2029597 w 2462084"/>
                  <a:gd name="connsiteY10" fmla="*/ 2557293 h 3388582"/>
                  <a:gd name="connsiteX11" fmla="*/ 1483187 w 2462084"/>
                  <a:gd name="connsiteY11" fmla="*/ 3349030 h 3388582"/>
                  <a:gd name="connsiteX12" fmla="*/ 992533 w 2462084"/>
                  <a:gd name="connsiteY12" fmla="*/ 3237517 h 3388582"/>
                  <a:gd name="connsiteX13" fmla="*/ 301158 w 2462084"/>
                  <a:gd name="connsiteY13" fmla="*/ 2958737 h 3388582"/>
                  <a:gd name="connsiteX14" fmla="*/ 75 w 2462084"/>
                  <a:gd name="connsiteY14" fmla="*/ 2735712 h 3388582"/>
                  <a:gd name="connsiteX0" fmla="*/ 75 w 2462084"/>
                  <a:gd name="connsiteY0" fmla="*/ 2735712 h 3388582"/>
                  <a:gd name="connsiteX1" fmla="*/ 278855 w 2462084"/>
                  <a:gd name="connsiteY1" fmla="*/ 2423478 h 3388582"/>
                  <a:gd name="connsiteX2" fmla="*/ 892172 w 2462084"/>
                  <a:gd name="connsiteY2" fmla="*/ 1843615 h 3388582"/>
                  <a:gd name="connsiteX3" fmla="*/ 1382826 w 2462084"/>
                  <a:gd name="connsiteY3" fmla="*/ 1364112 h 3388582"/>
                  <a:gd name="connsiteX4" fmla="*/ 1717363 w 2462084"/>
                  <a:gd name="connsiteY4" fmla="*/ 895761 h 3388582"/>
                  <a:gd name="connsiteX5" fmla="*/ 1895782 w 2462084"/>
                  <a:gd name="connsiteY5" fmla="*/ 327049 h 3388582"/>
                  <a:gd name="connsiteX6" fmla="*/ 1929236 w 2462084"/>
                  <a:gd name="connsiteY6" fmla="*/ 14815 h 3388582"/>
                  <a:gd name="connsiteX7" fmla="*/ 2297226 w 2462084"/>
                  <a:gd name="connsiteY7" fmla="*/ 70571 h 3388582"/>
                  <a:gd name="connsiteX8" fmla="*/ 2419889 w 2462084"/>
                  <a:gd name="connsiteY8" fmla="*/ 248991 h 3388582"/>
                  <a:gd name="connsiteX9" fmla="*/ 2431041 w 2462084"/>
                  <a:gd name="connsiteY9" fmla="*/ 1386415 h 3388582"/>
                  <a:gd name="connsiteX10" fmla="*/ 2029597 w 2462084"/>
                  <a:gd name="connsiteY10" fmla="*/ 2557293 h 3388582"/>
                  <a:gd name="connsiteX11" fmla="*/ 1483187 w 2462084"/>
                  <a:gd name="connsiteY11" fmla="*/ 3349030 h 3388582"/>
                  <a:gd name="connsiteX12" fmla="*/ 992533 w 2462084"/>
                  <a:gd name="connsiteY12" fmla="*/ 3237517 h 3388582"/>
                  <a:gd name="connsiteX13" fmla="*/ 301158 w 2462084"/>
                  <a:gd name="connsiteY13" fmla="*/ 2958737 h 3388582"/>
                  <a:gd name="connsiteX14" fmla="*/ 75 w 2462084"/>
                  <a:gd name="connsiteY14" fmla="*/ 2735712 h 33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62084" h="3388582">
                    <a:moveTo>
                      <a:pt x="75" y="2735712"/>
                    </a:moveTo>
                    <a:cubicBezTo>
                      <a:pt x="-3642" y="2646502"/>
                      <a:pt x="130172" y="2572161"/>
                      <a:pt x="278855" y="2423478"/>
                    </a:cubicBezTo>
                    <a:cubicBezTo>
                      <a:pt x="427538" y="2274795"/>
                      <a:pt x="708177" y="2020176"/>
                      <a:pt x="892172" y="1843615"/>
                    </a:cubicBezTo>
                    <a:cubicBezTo>
                      <a:pt x="1076167" y="1667054"/>
                      <a:pt x="1245294" y="1522088"/>
                      <a:pt x="1382826" y="1364112"/>
                    </a:cubicBezTo>
                    <a:cubicBezTo>
                      <a:pt x="1520358" y="1206136"/>
                      <a:pt x="1631870" y="1068605"/>
                      <a:pt x="1717363" y="895761"/>
                    </a:cubicBezTo>
                    <a:cubicBezTo>
                      <a:pt x="1802856" y="722917"/>
                      <a:pt x="1860470" y="473873"/>
                      <a:pt x="1895782" y="327049"/>
                    </a:cubicBezTo>
                    <a:cubicBezTo>
                      <a:pt x="1931094" y="180225"/>
                      <a:pt x="1862329" y="57561"/>
                      <a:pt x="1929236" y="14815"/>
                    </a:cubicBezTo>
                    <a:cubicBezTo>
                      <a:pt x="1996143" y="-27931"/>
                      <a:pt x="2215451" y="31542"/>
                      <a:pt x="2297226" y="70571"/>
                    </a:cubicBezTo>
                    <a:cubicBezTo>
                      <a:pt x="2379001" y="109600"/>
                      <a:pt x="2397587" y="29684"/>
                      <a:pt x="2419889" y="248991"/>
                    </a:cubicBezTo>
                    <a:cubicBezTo>
                      <a:pt x="2442191" y="468298"/>
                      <a:pt x="2496090" y="1001698"/>
                      <a:pt x="2431041" y="1386415"/>
                    </a:cubicBezTo>
                    <a:cubicBezTo>
                      <a:pt x="2365992" y="1771132"/>
                      <a:pt x="2187573" y="2230191"/>
                      <a:pt x="2029597" y="2557293"/>
                    </a:cubicBezTo>
                    <a:cubicBezTo>
                      <a:pt x="1871621" y="2884395"/>
                      <a:pt x="1656031" y="3235659"/>
                      <a:pt x="1483187" y="3349030"/>
                    </a:cubicBezTo>
                    <a:cubicBezTo>
                      <a:pt x="1310343" y="3462401"/>
                      <a:pt x="1189538" y="3302566"/>
                      <a:pt x="992533" y="3237517"/>
                    </a:cubicBezTo>
                    <a:cubicBezTo>
                      <a:pt x="795528" y="3172468"/>
                      <a:pt x="472143" y="3038654"/>
                      <a:pt x="301158" y="2958737"/>
                    </a:cubicBezTo>
                    <a:cubicBezTo>
                      <a:pt x="130173" y="2878820"/>
                      <a:pt x="3792" y="2824922"/>
                      <a:pt x="75" y="2735712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D0B0062A-A1D4-2C94-90FF-D5B0C39B8A5D}"/>
                  </a:ext>
                </a:extLst>
              </p:cNvPr>
              <p:cNvSpPr/>
              <p:nvPr/>
            </p:nvSpPr>
            <p:spPr>
              <a:xfrm>
                <a:off x="1114663" y="1625895"/>
                <a:ext cx="2356633" cy="2738027"/>
              </a:xfrm>
              <a:custGeom>
                <a:avLst/>
                <a:gdLst>
                  <a:gd name="connsiteX0" fmla="*/ 268088 w 2356633"/>
                  <a:gd name="connsiteY0" fmla="*/ 2711929 h 2738027"/>
                  <a:gd name="connsiteX1" fmla="*/ 312693 w 2356633"/>
                  <a:gd name="connsiteY1" fmla="*/ 2667325 h 2738027"/>
                  <a:gd name="connsiteX2" fmla="*/ 1338605 w 2356633"/>
                  <a:gd name="connsiteY2" fmla="*/ 1786378 h 2738027"/>
                  <a:gd name="connsiteX3" fmla="*/ 1896166 w 2356633"/>
                  <a:gd name="connsiteY3" fmla="*/ 1284573 h 2738027"/>
                  <a:gd name="connsiteX4" fmla="*/ 2186098 w 2356633"/>
                  <a:gd name="connsiteY4" fmla="*/ 782768 h 2738027"/>
                  <a:gd name="connsiteX5" fmla="*/ 2353366 w 2356633"/>
                  <a:gd name="connsiteY5" fmla="*/ 124846 h 2738027"/>
                  <a:gd name="connsiteX6" fmla="*/ 2041132 w 2356633"/>
                  <a:gd name="connsiteY6" fmla="*/ 13334 h 2738027"/>
                  <a:gd name="connsiteX7" fmla="*/ 1717747 w 2356633"/>
                  <a:gd name="connsiteY7" fmla="*/ 303266 h 2738027"/>
                  <a:gd name="connsiteX8" fmla="*/ 1193639 w 2356633"/>
                  <a:gd name="connsiteY8" fmla="*/ 1195364 h 2738027"/>
                  <a:gd name="connsiteX9" fmla="*/ 468810 w 2356633"/>
                  <a:gd name="connsiteY9" fmla="*/ 2087461 h 2738027"/>
                  <a:gd name="connsiteX10" fmla="*/ 56215 w 2356633"/>
                  <a:gd name="connsiteY10" fmla="*/ 2533510 h 2738027"/>
                  <a:gd name="connsiteX11" fmla="*/ 22761 w 2356633"/>
                  <a:gd name="connsiteY11" fmla="*/ 2723081 h 2738027"/>
                  <a:gd name="connsiteX12" fmla="*/ 268088 w 2356633"/>
                  <a:gd name="connsiteY12" fmla="*/ 2711929 h 273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6633" h="2738027">
                    <a:moveTo>
                      <a:pt x="268088" y="2711929"/>
                    </a:moveTo>
                    <a:cubicBezTo>
                      <a:pt x="201180" y="2766756"/>
                      <a:pt x="312693" y="2667325"/>
                      <a:pt x="312693" y="2667325"/>
                    </a:cubicBezTo>
                    <a:lnTo>
                      <a:pt x="1338605" y="1786378"/>
                    </a:lnTo>
                    <a:cubicBezTo>
                      <a:pt x="1602517" y="1555919"/>
                      <a:pt x="1754917" y="1451841"/>
                      <a:pt x="1896166" y="1284573"/>
                    </a:cubicBezTo>
                    <a:cubicBezTo>
                      <a:pt x="2037415" y="1117305"/>
                      <a:pt x="2109898" y="976056"/>
                      <a:pt x="2186098" y="782768"/>
                    </a:cubicBezTo>
                    <a:cubicBezTo>
                      <a:pt x="2262298" y="589480"/>
                      <a:pt x="2377527" y="253085"/>
                      <a:pt x="2353366" y="124846"/>
                    </a:cubicBezTo>
                    <a:cubicBezTo>
                      <a:pt x="2329205" y="-3393"/>
                      <a:pt x="2147069" y="-16403"/>
                      <a:pt x="2041132" y="13334"/>
                    </a:cubicBezTo>
                    <a:cubicBezTo>
                      <a:pt x="1935196" y="43071"/>
                      <a:pt x="1858996" y="106261"/>
                      <a:pt x="1717747" y="303266"/>
                    </a:cubicBezTo>
                    <a:cubicBezTo>
                      <a:pt x="1576498" y="500271"/>
                      <a:pt x="1401795" y="897998"/>
                      <a:pt x="1193639" y="1195364"/>
                    </a:cubicBezTo>
                    <a:cubicBezTo>
                      <a:pt x="985483" y="1492730"/>
                      <a:pt x="658381" y="1864437"/>
                      <a:pt x="468810" y="2087461"/>
                    </a:cubicBezTo>
                    <a:cubicBezTo>
                      <a:pt x="279239" y="2310485"/>
                      <a:pt x="130556" y="2427573"/>
                      <a:pt x="56215" y="2533510"/>
                    </a:cubicBezTo>
                    <a:cubicBezTo>
                      <a:pt x="-18126" y="2639447"/>
                      <a:pt x="-6976" y="2693345"/>
                      <a:pt x="22761" y="2723081"/>
                    </a:cubicBezTo>
                    <a:cubicBezTo>
                      <a:pt x="52498" y="2752817"/>
                      <a:pt x="143566" y="2732373"/>
                      <a:pt x="268088" y="2711929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97499C7C-D3AB-7E5E-3278-9CE11F254436}"/>
                  </a:ext>
                </a:extLst>
              </p:cNvPr>
              <p:cNvSpPr/>
              <p:nvPr/>
            </p:nvSpPr>
            <p:spPr>
              <a:xfrm>
                <a:off x="959754" y="3162325"/>
                <a:ext cx="2006498" cy="1376712"/>
              </a:xfrm>
              <a:custGeom>
                <a:avLst/>
                <a:gdLst>
                  <a:gd name="connsiteX0" fmla="*/ 1661079 w 2185514"/>
                  <a:gd name="connsiteY0" fmla="*/ 6588 h 1460978"/>
                  <a:gd name="connsiteX1" fmla="*/ 2140581 w 2185514"/>
                  <a:gd name="connsiteY1" fmla="*/ 118100 h 1460978"/>
                  <a:gd name="connsiteX2" fmla="*/ 2051371 w 2185514"/>
                  <a:gd name="connsiteY2" fmla="*/ 508393 h 1460978"/>
                  <a:gd name="connsiteX3" fmla="*/ 1136971 w 2185514"/>
                  <a:gd name="connsiteY3" fmla="*/ 1266676 h 1460978"/>
                  <a:gd name="connsiteX4" fmla="*/ 847040 w 2185514"/>
                  <a:gd name="connsiteY4" fmla="*/ 1456247 h 1460978"/>
                  <a:gd name="connsiteX5" fmla="*/ 423293 w 2185514"/>
                  <a:gd name="connsiteY5" fmla="*/ 1389339 h 1460978"/>
                  <a:gd name="connsiteX6" fmla="*/ 44152 w 2185514"/>
                  <a:gd name="connsiteY6" fmla="*/ 1233222 h 1460978"/>
                  <a:gd name="connsiteX7" fmla="*/ 77606 w 2185514"/>
                  <a:gd name="connsiteY7" fmla="*/ 1132861 h 1460978"/>
                  <a:gd name="connsiteX8" fmla="*/ 668620 w 2185514"/>
                  <a:gd name="connsiteY8" fmla="*/ 764871 h 1460978"/>
                  <a:gd name="connsiteX9" fmla="*/ 1348845 w 2185514"/>
                  <a:gd name="connsiteY9" fmla="*/ 274217 h 1460978"/>
                  <a:gd name="connsiteX10" fmla="*/ 1661079 w 2185514"/>
                  <a:gd name="connsiteY10" fmla="*/ 6588 h 1460978"/>
                  <a:gd name="connsiteX0" fmla="*/ 1667805 w 2192240"/>
                  <a:gd name="connsiteY0" fmla="*/ 6588 h 1460978"/>
                  <a:gd name="connsiteX1" fmla="*/ 2147307 w 2192240"/>
                  <a:gd name="connsiteY1" fmla="*/ 118100 h 1460978"/>
                  <a:gd name="connsiteX2" fmla="*/ 2058097 w 2192240"/>
                  <a:gd name="connsiteY2" fmla="*/ 508393 h 1460978"/>
                  <a:gd name="connsiteX3" fmla="*/ 1143697 w 2192240"/>
                  <a:gd name="connsiteY3" fmla="*/ 1266676 h 1460978"/>
                  <a:gd name="connsiteX4" fmla="*/ 853766 w 2192240"/>
                  <a:gd name="connsiteY4" fmla="*/ 1456247 h 1460978"/>
                  <a:gd name="connsiteX5" fmla="*/ 430019 w 2192240"/>
                  <a:gd name="connsiteY5" fmla="*/ 1389339 h 1460978"/>
                  <a:gd name="connsiteX6" fmla="*/ 50878 w 2192240"/>
                  <a:gd name="connsiteY6" fmla="*/ 1233222 h 1460978"/>
                  <a:gd name="connsiteX7" fmla="*/ 84332 w 2192240"/>
                  <a:gd name="connsiteY7" fmla="*/ 1132861 h 1460978"/>
                  <a:gd name="connsiteX8" fmla="*/ 786858 w 2192240"/>
                  <a:gd name="connsiteY8" fmla="*/ 842930 h 1460978"/>
                  <a:gd name="connsiteX9" fmla="*/ 1355571 w 2192240"/>
                  <a:gd name="connsiteY9" fmla="*/ 274217 h 1460978"/>
                  <a:gd name="connsiteX10" fmla="*/ 1667805 w 2192240"/>
                  <a:gd name="connsiteY10" fmla="*/ 6588 h 1460978"/>
                  <a:gd name="connsiteX0" fmla="*/ 1667805 w 2192240"/>
                  <a:gd name="connsiteY0" fmla="*/ 9300 h 1463690"/>
                  <a:gd name="connsiteX1" fmla="*/ 2147307 w 2192240"/>
                  <a:gd name="connsiteY1" fmla="*/ 120812 h 1463690"/>
                  <a:gd name="connsiteX2" fmla="*/ 2058097 w 2192240"/>
                  <a:gd name="connsiteY2" fmla="*/ 511105 h 1463690"/>
                  <a:gd name="connsiteX3" fmla="*/ 1143697 w 2192240"/>
                  <a:gd name="connsiteY3" fmla="*/ 1269388 h 1463690"/>
                  <a:gd name="connsiteX4" fmla="*/ 853766 w 2192240"/>
                  <a:gd name="connsiteY4" fmla="*/ 1458959 h 1463690"/>
                  <a:gd name="connsiteX5" fmla="*/ 430019 w 2192240"/>
                  <a:gd name="connsiteY5" fmla="*/ 1392051 h 1463690"/>
                  <a:gd name="connsiteX6" fmla="*/ 50878 w 2192240"/>
                  <a:gd name="connsiteY6" fmla="*/ 1235934 h 1463690"/>
                  <a:gd name="connsiteX7" fmla="*/ 84332 w 2192240"/>
                  <a:gd name="connsiteY7" fmla="*/ 1135573 h 1463690"/>
                  <a:gd name="connsiteX8" fmla="*/ 786858 w 2192240"/>
                  <a:gd name="connsiteY8" fmla="*/ 845642 h 1463690"/>
                  <a:gd name="connsiteX9" fmla="*/ 1422478 w 2192240"/>
                  <a:gd name="connsiteY9" fmla="*/ 321533 h 1463690"/>
                  <a:gd name="connsiteX10" fmla="*/ 1667805 w 2192240"/>
                  <a:gd name="connsiteY10" fmla="*/ 9300 h 1463690"/>
                  <a:gd name="connsiteX0" fmla="*/ 1757015 w 2185933"/>
                  <a:gd name="connsiteY0" fmla="*/ 11468 h 1443556"/>
                  <a:gd name="connsiteX1" fmla="*/ 2147307 w 2185933"/>
                  <a:gd name="connsiteY1" fmla="*/ 100678 h 1443556"/>
                  <a:gd name="connsiteX2" fmla="*/ 2058097 w 2185933"/>
                  <a:gd name="connsiteY2" fmla="*/ 490971 h 1443556"/>
                  <a:gd name="connsiteX3" fmla="*/ 1143697 w 2185933"/>
                  <a:gd name="connsiteY3" fmla="*/ 1249254 h 1443556"/>
                  <a:gd name="connsiteX4" fmla="*/ 853766 w 2185933"/>
                  <a:gd name="connsiteY4" fmla="*/ 1438825 h 1443556"/>
                  <a:gd name="connsiteX5" fmla="*/ 430019 w 2185933"/>
                  <a:gd name="connsiteY5" fmla="*/ 1371917 h 1443556"/>
                  <a:gd name="connsiteX6" fmla="*/ 50878 w 2185933"/>
                  <a:gd name="connsiteY6" fmla="*/ 1215800 h 1443556"/>
                  <a:gd name="connsiteX7" fmla="*/ 84332 w 2185933"/>
                  <a:gd name="connsiteY7" fmla="*/ 1115439 h 1443556"/>
                  <a:gd name="connsiteX8" fmla="*/ 786858 w 2185933"/>
                  <a:gd name="connsiteY8" fmla="*/ 825508 h 1443556"/>
                  <a:gd name="connsiteX9" fmla="*/ 1422478 w 2185933"/>
                  <a:gd name="connsiteY9" fmla="*/ 301399 h 1443556"/>
                  <a:gd name="connsiteX10" fmla="*/ 1757015 w 2185933"/>
                  <a:gd name="connsiteY10" fmla="*/ 11468 h 1443556"/>
                  <a:gd name="connsiteX0" fmla="*/ 1698823 w 2127741"/>
                  <a:gd name="connsiteY0" fmla="*/ 11468 h 1442833"/>
                  <a:gd name="connsiteX1" fmla="*/ 2089115 w 2127741"/>
                  <a:gd name="connsiteY1" fmla="*/ 100678 h 1442833"/>
                  <a:gd name="connsiteX2" fmla="*/ 1999905 w 2127741"/>
                  <a:gd name="connsiteY2" fmla="*/ 490971 h 1442833"/>
                  <a:gd name="connsiteX3" fmla="*/ 1085505 w 2127741"/>
                  <a:gd name="connsiteY3" fmla="*/ 1249254 h 1442833"/>
                  <a:gd name="connsiteX4" fmla="*/ 795574 w 2127741"/>
                  <a:gd name="connsiteY4" fmla="*/ 1438825 h 1442833"/>
                  <a:gd name="connsiteX5" fmla="*/ 371827 w 2127741"/>
                  <a:gd name="connsiteY5" fmla="*/ 1371917 h 1442833"/>
                  <a:gd name="connsiteX6" fmla="*/ 171106 w 2127741"/>
                  <a:gd name="connsiteY6" fmla="*/ 1293858 h 1442833"/>
                  <a:gd name="connsiteX7" fmla="*/ 26140 w 2127741"/>
                  <a:gd name="connsiteY7" fmla="*/ 1115439 h 1442833"/>
                  <a:gd name="connsiteX8" fmla="*/ 728666 w 2127741"/>
                  <a:gd name="connsiteY8" fmla="*/ 825508 h 1442833"/>
                  <a:gd name="connsiteX9" fmla="*/ 1364286 w 2127741"/>
                  <a:gd name="connsiteY9" fmla="*/ 301399 h 1442833"/>
                  <a:gd name="connsiteX10" fmla="*/ 1698823 w 2127741"/>
                  <a:gd name="connsiteY10" fmla="*/ 11468 h 1442833"/>
                  <a:gd name="connsiteX0" fmla="*/ 1686602 w 2115520"/>
                  <a:gd name="connsiteY0" fmla="*/ 11468 h 1442833"/>
                  <a:gd name="connsiteX1" fmla="*/ 2076894 w 2115520"/>
                  <a:gd name="connsiteY1" fmla="*/ 100678 h 1442833"/>
                  <a:gd name="connsiteX2" fmla="*/ 1987684 w 2115520"/>
                  <a:gd name="connsiteY2" fmla="*/ 490971 h 1442833"/>
                  <a:gd name="connsiteX3" fmla="*/ 1073284 w 2115520"/>
                  <a:gd name="connsiteY3" fmla="*/ 1249254 h 1442833"/>
                  <a:gd name="connsiteX4" fmla="*/ 783353 w 2115520"/>
                  <a:gd name="connsiteY4" fmla="*/ 1438825 h 1442833"/>
                  <a:gd name="connsiteX5" fmla="*/ 359606 w 2115520"/>
                  <a:gd name="connsiteY5" fmla="*/ 1371917 h 1442833"/>
                  <a:gd name="connsiteX6" fmla="*/ 158885 w 2115520"/>
                  <a:gd name="connsiteY6" fmla="*/ 1293858 h 1442833"/>
                  <a:gd name="connsiteX7" fmla="*/ 13919 w 2115520"/>
                  <a:gd name="connsiteY7" fmla="*/ 1115439 h 1442833"/>
                  <a:gd name="connsiteX8" fmla="*/ 515724 w 2115520"/>
                  <a:gd name="connsiteY8" fmla="*/ 1026230 h 1442833"/>
                  <a:gd name="connsiteX9" fmla="*/ 1352065 w 2115520"/>
                  <a:gd name="connsiteY9" fmla="*/ 301399 h 1442833"/>
                  <a:gd name="connsiteX10" fmla="*/ 1686602 w 2115520"/>
                  <a:gd name="connsiteY10" fmla="*/ 11468 h 1442833"/>
                  <a:gd name="connsiteX0" fmla="*/ 1686602 w 2115520"/>
                  <a:gd name="connsiteY0" fmla="*/ 11468 h 1372428"/>
                  <a:gd name="connsiteX1" fmla="*/ 2076894 w 2115520"/>
                  <a:gd name="connsiteY1" fmla="*/ 100678 h 1372428"/>
                  <a:gd name="connsiteX2" fmla="*/ 1987684 w 2115520"/>
                  <a:gd name="connsiteY2" fmla="*/ 490971 h 1372428"/>
                  <a:gd name="connsiteX3" fmla="*/ 1073284 w 2115520"/>
                  <a:gd name="connsiteY3" fmla="*/ 1249254 h 1372428"/>
                  <a:gd name="connsiteX4" fmla="*/ 694144 w 2115520"/>
                  <a:gd name="connsiteY4" fmla="*/ 1260406 h 1372428"/>
                  <a:gd name="connsiteX5" fmla="*/ 359606 w 2115520"/>
                  <a:gd name="connsiteY5" fmla="*/ 1371917 h 1372428"/>
                  <a:gd name="connsiteX6" fmla="*/ 158885 w 2115520"/>
                  <a:gd name="connsiteY6" fmla="*/ 1293858 h 1372428"/>
                  <a:gd name="connsiteX7" fmla="*/ 13919 w 2115520"/>
                  <a:gd name="connsiteY7" fmla="*/ 1115439 h 1372428"/>
                  <a:gd name="connsiteX8" fmla="*/ 515724 w 2115520"/>
                  <a:gd name="connsiteY8" fmla="*/ 1026230 h 1372428"/>
                  <a:gd name="connsiteX9" fmla="*/ 1352065 w 2115520"/>
                  <a:gd name="connsiteY9" fmla="*/ 301399 h 1372428"/>
                  <a:gd name="connsiteX10" fmla="*/ 1686602 w 2115520"/>
                  <a:gd name="connsiteY10" fmla="*/ 11468 h 1372428"/>
                  <a:gd name="connsiteX0" fmla="*/ 1686602 w 2116688"/>
                  <a:gd name="connsiteY0" fmla="*/ 11468 h 1372428"/>
                  <a:gd name="connsiteX1" fmla="*/ 2076894 w 2116688"/>
                  <a:gd name="connsiteY1" fmla="*/ 100678 h 1372428"/>
                  <a:gd name="connsiteX2" fmla="*/ 1987684 w 2116688"/>
                  <a:gd name="connsiteY2" fmla="*/ 490971 h 1372428"/>
                  <a:gd name="connsiteX3" fmla="*/ 1050982 w 2116688"/>
                  <a:gd name="connsiteY3" fmla="*/ 925869 h 1372428"/>
                  <a:gd name="connsiteX4" fmla="*/ 694144 w 2116688"/>
                  <a:gd name="connsiteY4" fmla="*/ 1260406 h 1372428"/>
                  <a:gd name="connsiteX5" fmla="*/ 359606 w 2116688"/>
                  <a:gd name="connsiteY5" fmla="*/ 1371917 h 1372428"/>
                  <a:gd name="connsiteX6" fmla="*/ 158885 w 2116688"/>
                  <a:gd name="connsiteY6" fmla="*/ 1293858 h 1372428"/>
                  <a:gd name="connsiteX7" fmla="*/ 13919 w 2116688"/>
                  <a:gd name="connsiteY7" fmla="*/ 1115439 h 1372428"/>
                  <a:gd name="connsiteX8" fmla="*/ 515724 w 2116688"/>
                  <a:gd name="connsiteY8" fmla="*/ 1026230 h 1372428"/>
                  <a:gd name="connsiteX9" fmla="*/ 1352065 w 2116688"/>
                  <a:gd name="connsiteY9" fmla="*/ 301399 h 1372428"/>
                  <a:gd name="connsiteX10" fmla="*/ 1686602 w 2116688"/>
                  <a:gd name="connsiteY10" fmla="*/ 11468 h 1372428"/>
                  <a:gd name="connsiteX0" fmla="*/ 1686602 w 2076906"/>
                  <a:gd name="connsiteY0" fmla="*/ 8969 h 1369929"/>
                  <a:gd name="connsiteX1" fmla="*/ 2076894 w 2076906"/>
                  <a:gd name="connsiteY1" fmla="*/ 98179 h 1369929"/>
                  <a:gd name="connsiteX2" fmla="*/ 1697752 w 2076906"/>
                  <a:gd name="connsiteY2" fmla="*/ 343506 h 1369929"/>
                  <a:gd name="connsiteX3" fmla="*/ 1050982 w 2076906"/>
                  <a:gd name="connsiteY3" fmla="*/ 923370 h 1369929"/>
                  <a:gd name="connsiteX4" fmla="*/ 694144 w 2076906"/>
                  <a:gd name="connsiteY4" fmla="*/ 1257907 h 1369929"/>
                  <a:gd name="connsiteX5" fmla="*/ 359606 w 2076906"/>
                  <a:gd name="connsiteY5" fmla="*/ 1369418 h 1369929"/>
                  <a:gd name="connsiteX6" fmla="*/ 158885 w 2076906"/>
                  <a:gd name="connsiteY6" fmla="*/ 1291359 h 1369929"/>
                  <a:gd name="connsiteX7" fmla="*/ 13919 w 2076906"/>
                  <a:gd name="connsiteY7" fmla="*/ 1112940 h 1369929"/>
                  <a:gd name="connsiteX8" fmla="*/ 515724 w 2076906"/>
                  <a:gd name="connsiteY8" fmla="*/ 1023731 h 1369929"/>
                  <a:gd name="connsiteX9" fmla="*/ 1352065 w 2076906"/>
                  <a:gd name="connsiteY9" fmla="*/ 298900 h 1369929"/>
                  <a:gd name="connsiteX10" fmla="*/ 1686602 w 2076906"/>
                  <a:gd name="connsiteY10" fmla="*/ 8969 h 1369929"/>
                  <a:gd name="connsiteX0" fmla="*/ 1686602 w 1931957"/>
                  <a:gd name="connsiteY0" fmla="*/ 15771 h 1376731"/>
                  <a:gd name="connsiteX1" fmla="*/ 1931929 w 1931957"/>
                  <a:gd name="connsiteY1" fmla="*/ 71527 h 1376731"/>
                  <a:gd name="connsiteX2" fmla="*/ 1697752 w 1931957"/>
                  <a:gd name="connsiteY2" fmla="*/ 350308 h 1376731"/>
                  <a:gd name="connsiteX3" fmla="*/ 1050982 w 1931957"/>
                  <a:gd name="connsiteY3" fmla="*/ 930172 h 1376731"/>
                  <a:gd name="connsiteX4" fmla="*/ 694144 w 1931957"/>
                  <a:gd name="connsiteY4" fmla="*/ 1264709 h 1376731"/>
                  <a:gd name="connsiteX5" fmla="*/ 359606 w 1931957"/>
                  <a:gd name="connsiteY5" fmla="*/ 1376220 h 1376731"/>
                  <a:gd name="connsiteX6" fmla="*/ 158885 w 1931957"/>
                  <a:gd name="connsiteY6" fmla="*/ 1298161 h 1376731"/>
                  <a:gd name="connsiteX7" fmla="*/ 13919 w 1931957"/>
                  <a:gd name="connsiteY7" fmla="*/ 1119742 h 1376731"/>
                  <a:gd name="connsiteX8" fmla="*/ 515724 w 1931957"/>
                  <a:gd name="connsiteY8" fmla="*/ 1030533 h 1376731"/>
                  <a:gd name="connsiteX9" fmla="*/ 1352065 w 1931957"/>
                  <a:gd name="connsiteY9" fmla="*/ 305702 h 1376731"/>
                  <a:gd name="connsiteX10" fmla="*/ 1686602 w 1931957"/>
                  <a:gd name="connsiteY10" fmla="*/ 15771 h 1376731"/>
                  <a:gd name="connsiteX0" fmla="*/ 1761143 w 2006498"/>
                  <a:gd name="connsiteY0" fmla="*/ 15771 h 1376712"/>
                  <a:gd name="connsiteX1" fmla="*/ 2006470 w 2006498"/>
                  <a:gd name="connsiteY1" fmla="*/ 71527 h 1376712"/>
                  <a:gd name="connsiteX2" fmla="*/ 1772293 w 2006498"/>
                  <a:gd name="connsiteY2" fmla="*/ 350308 h 1376712"/>
                  <a:gd name="connsiteX3" fmla="*/ 1125523 w 2006498"/>
                  <a:gd name="connsiteY3" fmla="*/ 930172 h 1376712"/>
                  <a:gd name="connsiteX4" fmla="*/ 768685 w 2006498"/>
                  <a:gd name="connsiteY4" fmla="*/ 1264709 h 1376712"/>
                  <a:gd name="connsiteX5" fmla="*/ 434147 w 2006498"/>
                  <a:gd name="connsiteY5" fmla="*/ 1376220 h 1376712"/>
                  <a:gd name="connsiteX6" fmla="*/ 233426 w 2006498"/>
                  <a:gd name="connsiteY6" fmla="*/ 1298161 h 1376712"/>
                  <a:gd name="connsiteX7" fmla="*/ 10401 w 2006498"/>
                  <a:gd name="connsiteY7" fmla="*/ 1130894 h 1376712"/>
                  <a:gd name="connsiteX8" fmla="*/ 590265 w 2006498"/>
                  <a:gd name="connsiteY8" fmla="*/ 1030533 h 1376712"/>
                  <a:gd name="connsiteX9" fmla="*/ 1426606 w 2006498"/>
                  <a:gd name="connsiteY9" fmla="*/ 305702 h 1376712"/>
                  <a:gd name="connsiteX10" fmla="*/ 1761143 w 2006498"/>
                  <a:gd name="connsiteY10" fmla="*/ 15771 h 137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6498" h="1376712">
                    <a:moveTo>
                      <a:pt x="1761143" y="15771"/>
                    </a:moveTo>
                    <a:cubicBezTo>
                      <a:pt x="1857787" y="-23258"/>
                      <a:pt x="2004612" y="15771"/>
                      <a:pt x="2006470" y="71527"/>
                    </a:cubicBezTo>
                    <a:cubicBezTo>
                      <a:pt x="2008328" y="127283"/>
                      <a:pt x="1919118" y="207200"/>
                      <a:pt x="1772293" y="350308"/>
                    </a:cubicBezTo>
                    <a:cubicBezTo>
                      <a:pt x="1625468" y="493416"/>
                      <a:pt x="1292791" y="777772"/>
                      <a:pt x="1125523" y="930172"/>
                    </a:cubicBezTo>
                    <a:cubicBezTo>
                      <a:pt x="958255" y="1082572"/>
                      <a:pt x="883914" y="1190368"/>
                      <a:pt x="768685" y="1264709"/>
                    </a:cubicBezTo>
                    <a:cubicBezTo>
                      <a:pt x="653456" y="1339050"/>
                      <a:pt x="523357" y="1370645"/>
                      <a:pt x="434147" y="1376220"/>
                    </a:cubicBezTo>
                    <a:cubicBezTo>
                      <a:pt x="344937" y="1381795"/>
                      <a:pt x="304050" y="1339049"/>
                      <a:pt x="233426" y="1298161"/>
                    </a:cubicBezTo>
                    <a:cubicBezTo>
                      <a:pt x="162802" y="1257273"/>
                      <a:pt x="-49072" y="1175499"/>
                      <a:pt x="10401" y="1130894"/>
                    </a:cubicBezTo>
                    <a:cubicBezTo>
                      <a:pt x="69874" y="1086289"/>
                      <a:pt x="378392" y="1173640"/>
                      <a:pt x="590265" y="1030533"/>
                    </a:cubicBezTo>
                    <a:cubicBezTo>
                      <a:pt x="802138" y="887426"/>
                      <a:pt x="1231460" y="474829"/>
                      <a:pt x="1426606" y="305702"/>
                    </a:cubicBezTo>
                    <a:cubicBezTo>
                      <a:pt x="1621752" y="136575"/>
                      <a:pt x="1664499" y="54800"/>
                      <a:pt x="1761143" y="15771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DDF9AC09-ADD8-7078-C56F-9867ABFB275B}"/>
                  </a:ext>
                </a:extLst>
              </p:cNvPr>
              <p:cNvSpPr/>
              <p:nvPr/>
            </p:nvSpPr>
            <p:spPr>
              <a:xfrm>
                <a:off x="3160623" y="1705506"/>
                <a:ext cx="454039" cy="974700"/>
              </a:xfrm>
              <a:custGeom>
                <a:avLst/>
                <a:gdLst>
                  <a:gd name="connsiteX0" fmla="*/ 11091 w 904362"/>
                  <a:gd name="connsiteY0" fmla="*/ 829969 h 985671"/>
                  <a:gd name="connsiteX1" fmla="*/ 144905 w 904362"/>
                  <a:gd name="connsiteY1" fmla="*/ 908027 h 985671"/>
                  <a:gd name="connsiteX2" fmla="*/ 724769 w 904362"/>
                  <a:gd name="connsiteY2" fmla="*/ 963783 h 985671"/>
                  <a:gd name="connsiteX3" fmla="*/ 903188 w 904362"/>
                  <a:gd name="connsiteY3" fmla="*/ 517735 h 985671"/>
                  <a:gd name="connsiteX4" fmla="*/ 791676 w 904362"/>
                  <a:gd name="connsiteY4" fmla="*/ 160896 h 985671"/>
                  <a:gd name="connsiteX5" fmla="*/ 590954 w 904362"/>
                  <a:gd name="connsiteY5" fmla="*/ 38232 h 985671"/>
                  <a:gd name="connsiteX6" fmla="*/ 356778 w 904362"/>
                  <a:gd name="connsiteY6" fmla="*/ 71686 h 985671"/>
                  <a:gd name="connsiteX7" fmla="*/ 11091 w 904362"/>
                  <a:gd name="connsiteY7" fmla="*/ 829969 h 985671"/>
                  <a:gd name="connsiteX0" fmla="*/ 11091 w 791939"/>
                  <a:gd name="connsiteY0" fmla="*/ 829969 h 984897"/>
                  <a:gd name="connsiteX1" fmla="*/ 144905 w 791939"/>
                  <a:gd name="connsiteY1" fmla="*/ 908027 h 984897"/>
                  <a:gd name="connsiteX2" fmla="*/ 724769 w 791939"/>
                  <a:gd name="connsiteY2" fmla="*/ 963783 h 984897"/>
                  <a:gd name="connsiteX3" fmla="*/ 635558 w 791939"/>
                  <a:gd name="connsiteY3" fmla="*/ 528886 h 984897"/>
                  <a:gd name="connsiteX4" fmla="*/ 791676 w 791939"/>
                  <a:gd name="connsiteY4" fmla="*/ 160896 h 984897"/>
                  <a:gd name="connsiteX5" fmla="*/ 590954 w 791939"/>
                  <a:gd name="connsiteY5" fmla="*/ 38232 h 984897"/>
                  <a:gd name="connsiteX6" fmla="*/ 356778 w 791939"/>
                  <a:gd name="connsiteY6" fmla="*/ 71686 h 984897"/>
                  <a:gd name="connsiteX7" fmla="*/ 11091 w 791939"/>
                  <a:gd name="connsiteY7" fmla="*/ 829969 h 984897"/>
                  <a:gd name="connsiteX0" fmla="*/ 11091 w 748148"/>
                  <a:gd name="connsiteY0" fmla="*/ 829969 h 984897"/>
                  <a:gd name="connsiteX1" fmla="*/ 144905 w 748148"/>
                  <a:gd name="connsiteY1" fmla="*/ 908027 h 984897"/>
                  <a:gd name="connsiteX2" fmla="*/ 724769 w 748148"/>
                  <a:gd name="connsiteY2" fmla="*/ 963783 h 984897"/>
                  <a:gd name="connsiteX3" fmla="*/ 635558 w 748148"/>
                  <a:gd name="connsiteY3" fmla="*/ 528886 h 984897"/>
                  <a:gd name="connsiteX4" fmla="*/ 646710 w 748148"/>
                  <a:gd name="connsiteY4" fmla="*/ 116292 h 984897"/>
                  <a:gd name="connsiteX5" fmla="*/ 590954 w 748148"/>
                  <a:gd name="connsiteY5" fmla="*/ 38232 h 984897"/>
                  <a:gd name="connsiteX6" fmla="*/ 356778 w 748148"/>
                  <a:gd name="connsiteY6" fmla="*/ 71686 h 984897"/>
                  <a:gd name="connsiteX7" fmla="*/ 11091 w 748148"/>
                  <a:gd name="connsiteY7" fmla="*/ 829969 h 984897"/>
                  <a:gd name="connsiteX0" fmla="*/ 11091 w 741606"/>
                  <a:gd name="connsiteY0" fmla="*/ 829969 h 983357"/>
                  <a:gd name="connsiteX1" fmla="*/ 144905 w 741606"/>
                  <a:gd name="connsiteY1" fmla="*/ 908027 h 983357"/>
                  <a:gd name="connsiteX2" fmla="*/ 724769 w 741606"/>
                  <a:gd name="connsiteY2" fmla="*/ 963783 h 983357"/>
                  <a:gd name="connsiteX3" fmla="*/ 590953 w 741606"/>
                  <a:gd name="connsiteY3" fmla="*/ 551188 h 983357"/>
                  <a:gd name="connsiteX4" fmla="*/ 646710 w 741606"/>
                  <a:gd name="connsiteY4" fmla="*/ 116292 h 983357"/>
                  <a:gd name="connsiteX5" fmla="*/ 590954 w 741606"/>
                  <a:gd name="connsiteY5" fmla="*/ 38232 h 983357"/>
                  <a:gd name="connsiteX6" fmla="*/ 356778 w 741606"/>
                  <a:gd name="connsiteY6" fmla="*/ 71686 h 983357"/>
                  <a:gd name="connsiteX7" fmla="*/ 11091 w 741606"/>
                  <a:gd name="connsiteY7" fmla="*/ 829969 h 983357"/>
                  <a:gd name="connsiteX0" fmla="*/ 7618 w 644905"/>
                  <a:gd name="connsiteY0" fmla="*/ 829969 h 964129"/>
                  <a:gd name="connsiteX1" fmla="*/ 141432 w 644905"/>
                  <a:gd name="connsiteY1" fmla="*/ 908027 h 964129"/>
                  <a:gd name="connsiteX2" fmla="*/ 453666 w 644905"/>
                  <a:gd name="connsiteY2" fmla="*/ 941481 h 964129"/>
                  <a:gd name="connsiteX3" fmla="*/ 587480 w 644905"/>
                  <a:gd name="connsiteY3" fmla="*/ 551188 h 964129"/>
                  <a:gd name="connsiteX4" fmla="*/ 643237 w 644905"/>
                  <a:gd name="connsiteY4" fmla="*/ 116292 h 964129"/>
                  <a:gd name="connsiteX5" fmla="*/ 587481 w 644905"/>
                  <a:gd name="connsiteY5" fmla="*/ 38232 h 964129"/>
                  <a:gd name="connsiteX6" fmla="*/ 353305 w 644905"/>
                  <a:gd name="connsiteY6" fmla="*/ 71686 h 964129"/>
                  <a:gd name="connsiteX7" fmla="*/ 7618 w 644905"/>
                  <a:gd name="connsiteY7" fmla="*/ 829969 h 964129"/>
                  <a:gd name="connsiteX0" fmla="*/ 127948 w 508757"/>
                  <a:gd name="connsiteY0" fmla="*/ 628921 h 958950"/>
                  <a:gd name="connsiteX1" fmla="*/ 5284 w 508757"/>
                  <a:gd name="connsiteY1" fmla="*/ 896549 h 958950"/>
                  <a:gd name="connsiteX2" fmla="*/ 317518 w 508757"/>
                  <a:gd name="connsiteY2" fmla="*/ 930003 h 958950"/>
                  <a:gd name="connsiteX3" fmla="*/ 451332 w 508757"/>
                  <a:gd name="connsiteY3" fmla="*/ 539710 h 958950"/>
                  <a:gd name="connsiteX4" fmla="*/ 507089 w 508757"/>
                  <a:gd name="connsiteY4" fmla="*/ 104814 h 958950"/>
                  <a:gd name="connsiteX5" fmla="*/ 451333 w 508757"/>
                  <a:gd name="connsiteY5" fmla="*/ 26754 h 958950"/>
                  <a:gd name="connsiteX6" fmla="*/ 217157 w 508757"/>
                  <a:gd name="connsiteY6" fmla="*/ 60208 h 958950"/>
                  <a:gd name="connsiteX7" fmla="*/ 127948 w 508757"/>
                  <a:gd name="connsiteY7" fmla="*/ 628921 h 958950"/>
                  <a:gd name="connsiteX0" fmla="*/ 128773 w 509582"/>
                  <a:gd name="connsiteY0" fmla="*/ 635466 h 965495"/>
                  <a:gd name="connsiteX1" fmla="*/ 6109 w 509582"/>
                  <a:gd name="connsiteY1" fmla="*/ 903094 h 965495"/>
                  <a:gd name="connsiteX2" fmla="*/ 318343 w 509582"/>
                  <a:gd name="connsiteY2" fmla="*/ 936548 h 965495"/>
                  <a:gd name="connsiteX3" fmla="*/ 452157 w 509582"/>
                  <a:gd name="connsiteY3" fmla="*/ 546255 h 965495"/>
                  <a:gd name="connsiteX4" fmla="*/ 507914 w 509582"/>
                  <a:gd name="connsiteY4" fmla="*/ 111359 h 965495"/>
                  <a:gd name="connsiteX5" fmla="*/ 452158 w 509582"/>
                  <a:gd name="connsiteY5" fmla="*/ 33299 h 965495"/>
                  <a:gd name="connsiteX6" fmla="*/ 340646 w 509582"/>
                  <a:gd name="connsiteY6" fmla="*/ 55602 h 965495"/>
                  <a:gd name="connsiteX7" fmla="*/ 128773 w 509582"/>
                  <a:gd name="connsiteY7" fmla="*/ 635466 h 965495"/>
                  <a:gd name="connsiteX0" fmla="*/ 149193 w 507700"/>
                  <a:gd name="connsiteY0" fmla="*/ 647404 h 965847"/>
                  <a:gd name="connsiteX1" fmla="*/ 4227 w 507700"/>
                  <a:gd name="connsiteY1" fmla="*/ 903880 h 965847"/>
                  <a:gd name="connsiteX2" fmla="*/ 316461 w 507700"/>
                  <a:gd name="connsiteY2" fmla="*/ 937334 h 965847"/>
                  <a:gd name="connsiteX3" fmla="*/ 450275 w 507700"/>
                  <a:gd name="connsiteY3" fmla="*/ 547041 h 965847"/>
                  <a:gd name="connsiteX4" fmla="*/ 506032 w 507700"/>
                  <a:gd name="connsiteY4" fmla="*/ 112145 h 965847"/>
                  <a:gd name="connsiteX5" fmla="*/ 450276 w 507700"/>
                  <a:gd name="connsiteY5" fmla="*/ 34085 h 965847"/>
                  <a:gd name="connsiteX6" fmla="*/ 338764 w 507700"/>
                  <a:gd name="connsiteY6" fmla="*/ 56388 h 965847"/>
                  <a:gd name="connsiteX7" fmla="*/ 149193 w 507700"/>
                  <a:gd name="connsiteY7" fmla="*/ 647404 h 965847"/>
                  <a:gd name="connsiteX0" fmla="*/ 95532 w 454039"/>
                  <a:gd name="connsiteY0" fmla="*/ 647404 h 974700"/>
                  <a:gd name="connsiteX1" fmla="*/ 6322 w 454039"/>
                  <a:gd name="connsiteY1" fmla="*/ 926182 h 974700"/>
                  <a:gd name="connsiteX2" fmla="*/ 262800 w 454039"/>
                  <a:gd name="connsiteY2" fmla="*/ 937334 h 974700"/>
                  <a:gd name="connsiteX3" fmla="*/ 396614 w 454039"/>
                  <a:gd name="connsiteY3" fmla="*/ 547041 h 974700"/>
                  <a:gd name="connsiteX4" fmla="*/ 452371 w 454039"/>
                  <a:gd name="connsiteY4" fmla="*/ 112145 h 974700"/>
                  <a:gd name="connsiteX5" fmla="*/ 396615 w 454039"/>
                  <a:gd name="connsiteY5" fmla="*/ 34085 h 974700"/>
                  <a:gd name="connsiteX6" fmla="*/ 285103 w 454039"/>
                  <a:gd name="connsiteY6" fmla="*/ 56388 h 974700"/>
                  <a:gd name="connsiteX7" fmla="*/ 95532 w 454039"/>
                  <a:gd name="connsiteY7" fmla="*/ 647404 h 974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039" h="974700">
                    <a:moveTo>
                      <a:pt x="95532" y="647404"/>
                    </a:moveTo>
                    <a:cubicBezTo>
                      <a:pt x="49069" y="792370"/>
                      <a:pt x="-21556" y="877860"/>
                      <a:pt x="6322" y="926182"/>
                    </a:cubicBezTo>
                    <a:cubicBezTo>
                      <a:pt x="34200" y="974504"/>
                      <a:pt x="197751" y="1000524"/>
                      <a:pt x="262800" y="937334"/>
                    </a:cubicBezTo>
                    <a:cubicBezTo>
                      <a:pt x="327849" y="874144"/>
                      <a:pt x="365019" y="684572"/>
                      <a:pt x="396614" y="547041"/>
                    </a:cubicBezTo>
                    <a:cubicBezTo>
                      <a:pt x="428209" y="409510"/>
                      <a:pt x="452371" y="197638"/>
                      <a:pt x="452371" y="112145"/>
                    </a:cubicBezTo>
                    <a:cubicBezTo>
                      <a:pt x="452371" y="26652"/>
                      <a:pt x="469098" y="48953"/>
                      <a:pt x="396615" y="34085"/>
                    </a:cubicBezTo>
                    <a:cubicBezTo>
                      <a:pt x="324132" y="19217"/>
                      <a:pt x="335284" y="-45832"/>
                      <a:pt x="285103" y="56388"/>
                    </a:cubicBezTo>
                    <a:cubicBezTo>
                      <a:pt x="234923" y="158608"/>
                      <a:pt x="141996" y="502438"/>
                      <a:pt x="95532" y="647404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773C6C9-84DD-9487-1539-7C18FCE42A0C}"/>
                </a:ext>
              </a:extLst>
            </p:cNvPr>
            <p:cNvSpPr/>
            <p:nvPr/>
          </p:nvSpPr>
          <p:spPr>
            <a:xfrm>
              <a:off x="6710968" y="1489874"/>
              <a:ext cx="3246994" cy="3584698"/>
            </a:xfrm>
            <a:custGeom>
              <a:avLst/>
              <a:gdLst>
                <a:gd name="connsiteX0" fmla="*/ 1047542 w 3322313"/>
                <a:gd name="connsiteY0" fmla="*/ 2970614 h 3584698"/>
                <a:gd name="connsiteX1" fmla="*/ 333864 w 3322313"/>
                <a:gd name="connsiteY1" fmla="*/ 2111970 h 3584698"/>
                <a:gd name="connsiteX2" fmla="*/ 77386 w 3322313"/>
                <a:gd name="connsiteY2" fmla="*/ 1074906 h 3584698"/>
                <a:gd name="connsiteX3" fmla="*/ 133142 w 3322313"/>
                <a:gd name="connsiteY3" fmla="*/ 762672 h 3584698"/>
                <a:gd name="connsiteX4" fmla="*/ 1515893 w 3322313"/>
                <a:gd name="connsiteY4" fmla="*/ 238565 h 3584698"/>
                <a:gd name="connsiteX5" fmla="*/ 2296479 w 3322313"/>
                <a:gd name="connsiteY5" fmla="*/ 4389 h 3584698"/>
                <a:gd name="connsiteX6" fmla="*/ 2664469 w 3322313"/>
                <a:gd name="connsiteY6" fmla="*/ 171658 h 3584698"/>
                <a:gd name="connsiteX7" fmla="*/ 2943250 w 3322313"/>
                <a:gd name="connsiteY7" fmla="*/ 1097209 h 3584698"/>
                <a:gd name="connsiteX8" fmla="*/ 3311240 w 3322313"/>
                <a:gd name="connsiteY8" fmla="*/ 2468809 h 3584698"/>
                <a:gd name="connsiteX9" fmla="*/ 3177425 w 3322313"/>
                <a:gd name="connsiteY9" fmla="*/ 3115580 h 3584698"/>
                <a:gd name="connsiteX10" fmla="*/ 2686772 w 3322313"/>
                <a:gd name="connsiteY10" fmla="*/ 3360906 h 3584698"/>
                <a:gd name="connsiteX11" fmla="*/ 2017698 w 3322313"/>
                <a:gd name="connsiteY11" fmla="*/ 3583931 h 3584698"/>
                <a:gd name="connsiteX12" fmla="*/ 1627406 w 3322313"/>
                <a:gd name="connsiteY12" fmla="*/ 3416663 h 3584698"/>
                <a:gd name="connsiteX13" fmla="*/ 1047542 w 3322313"/>
                <a:gd name="connsiteY13" fmla="*/ 2970614 h 3584698"/>
                <a:gd name="connsiteX0" fmla="*/ 972223 w 3246994"/>
                <a:gd name="connsiteY0" fmla="*/ 2970614 h 3584698"/>
                <a:gd name="connsiteX1" fmla="*/ 258545 w 3246994"/>
                <a:gd name="connsiteY1" fmla="*/ 2111970 h 3584698"/>
                <a:gd name="connsiteX2" fmla="*/ 2067 w 3246994"/>
                <a:gd name="connsiteY2" fmla="*/ 1074906 h 3584698"/>
                <a:gd name="connsiteX3" fmla="*/ 225092 w 3246994"/>
                <a:gd name="connsiteY3" fmla="*/ 662311 h 3584698"/>
                <a:gd name="connsiteX4" fmla="*/ 1440574 w 3246994"/>
                <a:gd name="connsiteY4" fmla="*/ 238565 h 3584698"/>
                <a:gd name="connsiteX5" fmla="*/ 2221160 w 3246994"/>
                <a:gd name="connsiteY5" fmla="*/ 4389 h 3584698"/>
                <a:gd name="connsiteX6" fmla="*/ 2589150 w 3246994"/>
                <a:gd name="connsiteY6" fmla="*/ 171658 h 3584698"/>
                <a:gd name="connsiteX7" fmla="*/ 2867931 w 3246994"/>
                <a:gd name="connsiteY7" fmla="*/ 1097209 h 3584698"/>
                <a:gd name="connsiteX8" fmla="*/ 3235921 w 3246994"/>
                <a:gd name="connsiteY8" fmla="*/ 2468809 h 3584698"/>
                <a:gd name="connsiteX9" fmla="*/ 3102106 w 3246994"/>
                <a:gd name="connsiteY9" fmla="*/ 3115580 h 3584698"/>
                <a:gd name="connsiteX10" fmla="*/ 2611453 w 3246994"/>
                <a:gd name="connsiteY10" fmla="*/ 3360906 h 3584698"/>
                <a:gd name="connsiteX11" fmla="*/ 1942379 w 3246994"/>
                <a:gd name="connsiteY11" fmla="*/ 3583931 h 3584698"/>
                <a:gd name="connsiteX12" fmla="*/ 1552087 w 3246994"/>
                <a:gd name="connsiteY12" fmla="*/ 3416663 h 3584698"/>
                <a:gd name="connsiteX13" fmla="*/ 972223 w 3246994"/>
                <a:gd name="connsiteY13" fmla="*/ 2970614 h 35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6994" h="3584698">
                  <a:moveTo>
                    <a:pt x="972223" y="2970614"/>
                  </a:moveTo>
                  <a:cubicBezTo>
                    <a:pt x="756633" y="2753165"/>
                    <a:pt x="420238" y="2427921"/>
                    <a:pt x="258545" y="2111970"/>
                  </a:cubicBezTo>
                  <a:cubicBezTo>
                    <a:pt x="96852" y="1796019"/>
                    <a:pt x="7642" y="1316516"/>
                    <a:pt x="2067" y="1074906"/>
                  </a:cubicBezTo>
                  <a:cubicBezTo>
                    <a:pt x="-3508" y="833296"/>
                    <a:pt x="-14659" y="801701"/>
                    <a:pt x="225092" y="662311"/>
                  </a:cubicBezTo>
                  <a:cubicBezTo>
                    <a:pt x="464843" y="522921"/>
                    <a:pt x="1107896" y="348219"/>
                    <a:pt x="1440574" y="238565"/>
                  </a:cubicBezTo>
                  <a:cubicBezTo>
                    <a:pt x="1773252" y="128911"/>
                    <a:pt x="2029731" y="15540"/>
                    <a:pt x="2221160" y="4389"/>
                  </a:cubicBezTo>
                  <a:cubicBezTo>
                    <a:pt x="2412589" y="-6762"/>
                    <a:pt x="2481355" y="-10479"/>
                    <a:pt x="2589150" y="171658"/>
                  </a:cubicBezTo>
                  <a:cubicBezTo>
                    <a:pt x="2696945" y="353795"/>
                    <a:pt x="2760136" y="714351"/>
                    <a:pt x="2867931" y="1097209"/>
                  </a:cubicBezTo>
                  <a:cubicBezTo>
                    <a:pt x="2975726" y="1480067"/>
                    <a:pt x="3196892" y="2132414"/>
                    <a:pt x="3235921" y="2468809"/>
                  </a:cubicBezTo>
                  <a:cubicBezTo>
                    <a:pt x="3274950" y="2805204"/>
                    <a:pt x="3206184" y="2966897"/>
                    <a:pt x="3102106" y="3115580"/>
                  </a:cubicBezTo>
                  <a:cubicBezTo>
                    <a:pt x="2998028" y="3264263"/>
                    <a:pt x="2804741" y="3282848"/>
                    <a:pt x="2611453" y="3360906"/>
                  </a:cubicBezTo>
                  <a:cubicBezTo>
                    <a:pt x="2418165" y="3438964"/>
                    <a:pt x="2118940" y="3574638"/>
                    <a:pt x="1942379" y="3583931"/>
                  </a:cubicBezTo>
                  <a:cubicBezTo>
                    <a:pt x="1765818" y="3593224"/>
                    <a:pt x="1710063" y="3517024"/>
                    <a:pt x="1552087" y="3416663"/>
                  </a:cubicBezTo>
                  <a:cubicBezTo>
                    <a:pt x="1394111" y="3316302"/>
                    <a:pt x="1187813" y="3188063"/>
                    <a:pt x="972223" y="2970614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A713DD-E5EB-6C39-87DF-25D0FBE29486}"/>
              </a:ext>
            </a:extLst>
          </p:cNvPr>
          <p:cNvGrpSpPr/>
          <p:nvPr/>
        </p:nvGrpSpPr>
        <p:grpSpPr>
          <a:xfrm>
            <a:off x="777967" y="3914909"/>
            <a:ext cx="10464900" cy="1374494"/>
            <a:chOff x="777967" y="3914909"/>
            <a:chExt cx="10464900" cy="137449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FE4F5A7-C647-A59B-093A-DA7CE201C672}"/>
                </a:ext>
              </a:extLst>
            </p:cNvPr>
            <p:cNvGrpSpPr/>
            <p:nvPr/>
          </p:nvGrpSpPr>
          <p:grpSpPr>
            <a:xfrm rot="20662999">
              <a:off x="2669437" y="4920534"/>
              <a:ext cx="360000" cy="360000"/>
              <a:chOff x="2897113" y="5333585"/>
              <a:chExt cx="360000" cy="360000"/>
            </a:xfrm>
          </p:grpSpPr>
          <p:sp>
            <p:nvSpPr>
              <p:cNvPr id="86" name="Can 85">
                <a:extLst>
                  <a:ext uri="{FF2B5EF4-FFF2-40B4-BE49-F238E27FC236}">
                    <a16:creationId xmlns:a16="http://schemas.microsoft.com/office/drawing/2014/main" id="{D5966DA1-ABC7-5F3B-A812-B99BFCBC31A7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38CDAC5-D753-3304-CBC5-C5E7722D3E50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F9F21E4-9B00-9644-4219-C7184927CE4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4992273" y="4057097"/>
              <a:ext cx="468000" cy="468000"/>
              <a:chOff x="2897113" y="5333585"/>
              <a:chExt cx="360000" cy="360000"/>
            </a:xfrm>
          </p:grpSpPr>
          <p:sp>
            <p:nvSpPr>
              <p:cNvPr id="84" name="Can 83">
                <a:extLst>
                  <a:ext uri="{FF2B5EF4-FFF2-40B4-BE49-F238E27FC236}">
                    <a16:creationId xmlns:a16="http://schemas.microsoft.com/office/drawing/2014/main" id="{72B93BD3-E91F-8B94-ACC2-6D9642FE4113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4587F06-2FA7-A718-45B6-5EA3183EAFD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36FFBF1-187A-B144-016D-5E63C35346AC}"/>
                </a:ext>
              </a:extLst>
            </p:cNvPr>
            <p:cNvGrpSpPr/>
            <p:nvPr/>
          </p:nvGrpSpPr>
          <p:grpSpPr>
            <a:xfrm rot="20343330">
              <a:off x="777967" y="3914909"/>
              <a:ext cx="539999" cy="288000"/>
              <a:chOff x="2898612" y="5412387"/>
              <a:chExt cx="269475" cy="288000"/>
            </a:xfrm>
          </p:grpSpPr>
          <p:sp>
            <p:nvSpPr>
              <p:cNvPr id="82" name="Can 81">
                <a:extLst>
                  <a:ext uri="{FF2B5EF4-FFF2-40B4-BE49-F238E27FC236}">
                    <a16:creationId xmlns:a16="http://schemas.microsoft.com/office/drawing/2014/main" id="{6E6D7B67-7463-E500-3FB4-FD56FE77D865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6B47959-5550-F381-119C-D03CBED02D2A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51C03F9-930B-F29E-2ACB-AA3F994F7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7186" y="4504497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9186AB-60F9-0A67-B07F-EA443F0F45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8058" y="4291097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5486FF0-8A72-1F59-7D82-F1E55CA4D7A6}"/>
                </a:ext>
              </a:extLst>
            </p:cNvPr>
            <p:cNvGrpSpPr/>
            <p:nvPr/>
          </p:nvGrpSpPr>
          <p:grpSpPr>
            <a:xfrm rot="20662999">
              <a:off x="8452031" y="4929403"/>
              <a:ext cx="360000" cy="360000"/>
              <a:chOff x="2897113" y="5333585"/>
              <a:chExt cx="360000" cy="360000"/>
            </a:xfrm>
          </p:grpSpPr>
          <p:sp>
            <p:nvSpPr>
              <p:cNvPr id="80" name="Can 79">
                <a:extLst>
                  <a:ext uri="{FF2B5EF4-FFF2-40B4-BE49-F238E27FC236}">
                    <a16:creationId xmlns:a16="http://schemas.microsoft.com/office/drawing/2014/main" id="{A48519B3-6EF5-D318-736C-F468B8949486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B817A65-E611-40A4-D80D-70F4FC503F3F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BCB76ED-CE04-2FAD-0DAE-4FB8C41A76EB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10774867" y="4065966"/>
              <a:ext cx="468000" cy="468000"/>
              <a:chOff x="2897113" y="5333585"/>
              <a:chExt cx="360000" cy="360000"/>
            </a:xfrm>
          </p:grpSpPr>
          <p:sp>
            <p:nvSpPr>
              <p:cNvPr id="78" name="Can 77">
                <a:extLst>
                  <a:ext uri="{FF2B5EF4-FFF2-40B4-BE49-F238E27FC236}">
                    <a16:creationId xmlns:a16="http://schemas.microsoft.com/office/drawing/2014/main" id="{526BF0EA-377B-6757-432B-15C03B63610E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47E03BD-3CE5-CF33-58B5-161919C7A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42FC8D8-37C5-07B3-6379-918B0557B87C}"/>
                </a:ext>
              </a:extLst>
            </p:cNvPr>
            <p:cNvGrpSpPr/>
            <p:nvPr/>
          </p:nvGrpSpPr>
          <p:grpSpPr>
            <a:xfrm rot="20343330">
              <a:off x="6560561" y="3923778"/>
              <a:ext cx="539999" cy="288000"/>
              <a:chOff x="2898612" y="5412387"/>
              <a:chExt cx="269475" cy="288000"/>
            </a:xfrm>
          </p:grpSpPr>
          <p:sp>
            <p:nvSpPr>
              <p:cNvPr id="76" name="Can 75">
                <a:extLst>
                  <a:ext uri="{FF2B5EF4-FFF2-40B4-BE49-F238E27FC236}">
                    <a16:creationId xmlns:a16="http://schemas.microsoft.com/office/drawing/2014/main" id="{97F10FE3-138D-3EC8-48AB-896F9AA5EA7B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CDDA8C-36B5-A074-D60F-22318D131C33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C0C06C8-FB48-9CD1-FC3F-4C8D43A8B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9780" y="4513366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F6AA875-C4FF-1969-3AF9-A42CFECB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0652" y="4299966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0775AF2A-B02D-9635-B4D6-782F34C4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2813" y="27047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D652-28EC-815B-1D6E-0AE1549B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D1CC5EF-F65B-8147-1E0E-06DE3B8183B7}"/>
              </a:ext>
            </a:extLst>
          </p:cNvPr>
          <p:cNvGrpSpPr/>
          <p:nvPr/>
        </p:nvGrpSpPr>
        <p:grpSpPr>
          <a:xfrm>
            <a:off x="1941762" y="1780757"/>
            <a:ext cx="9071698" cy="4848035"/>
            <a:chOff x="1941762" y="1780757"/>
            <a:chExt cx="9071698" cy="48480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6C4A44-146B-277C-5C2D-E6D699FD14EF}"/>
                </a:ext>
              </a:extLst>
            </p:cNvPr>
            <p:cNvGrpSpPr/>
            <p:nvPr/>
          </p:nvGrpSpPr>
          <p:grpSpPr>
            <a:xfrm>
              <a:off x="1941762" y="1780757"/>
              <a:ext cx="8444713" cy="4456191"/>
              <a:chOff x="1941762" y="2093282"/>
              <a:chExt cx="8444713" cy="445619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4F4A3A7-432E-27CE-B7AC-062ECA9D7623}"/>
                  </a:ext>
                </a:extLst>
              </p:cNvPr>
              <p:cNvGrpSpPr/>
              <p:nvPr/>
            </p:nvGrpSpPr>
            <p:grpSpPr>
              <a:xfrm>
                <a:off x="1941762" y="2093282"/>
                <a:ext cx="7369373" cy="4456191"/>
                <a:chOff x="1941762" y="2093282"/>
                <a:chExt cx="7369373" cy="445619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D3BD75A-39EE-564B-3894-F82A5222C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806" t="25283" r="9158" b="8692"/>
                <a:stretch>
                  <a:fillRect/>
                </a:stretch>
              </p:blipFill>
              <p:spPr>
                <a:xfrm>
                  <a:off x="2087332" y="2093282"/>
                  <a:ext cx="7223803" cy="4189617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4AB2F82-D9A2-732B-24BD-AE5FC76B0C92}"/>
                    </a:ext>
                  </a:extLst>
                </p:cNvPr>
                <p:cNvSpPr txBox="1"/>
                <p:nvPr/>
              </p:nvSpPr>
              <p:spPr>
                <a:xfrm>
                  <a:off x="4903854" y="6180141"/>
                  <a:ext cx="198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Pressure [mmHg]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86000E-55F2-109E-5D42-B13F374BD4F6}"/>
                    </a:ext>
                  </a:extLst>
                </p:cNvPr>
                <p:cNvSpPr txBox="1"/>
                <p:nvPr/>
              </p:nvSpPr>
              <p:spPr>
                <a:xfrm rot="16200000">
                  <a:off x="501624" y="4019767"/>
                  <a:ext cx="32496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Thickness-to-diameter ratio [-]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B3A29C-39EB-8407-5C78-8E674C7FA337}"/>
                  </a:ext>
                </a:extLst>
              </p:cNvPr>
              <p:cNvSpPr txBox="1"/>
              <p:nvPr/>
            </p:nvSpPr>
            <p:spPr>
              <a:xfrm>
                <a:off x="9275786" y="2356691"/>
                <a:ext cx="11106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 = young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 = old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ED8FD7-EDE9-5C5A-B56F-BE0B2927FA59}"/>
                </a:ext>
              </a:extLst>
            </p:cNvPr>
            <p:cNvSpPr txBox="1"/>
            <p:nvPr/>
          </p:nvSpPr>
          <p:spPr>
            <a:xfrm>
              <a:off x="7608810" y="6321015"/>
              <a:ext cx="3404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Learoyd.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Circ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Res 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1966, 18(3):278-92.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25BA16-672F-2589-7CB9-5868FE61C49C}"/>
              </a:ext>
            </a:extLst>
          </p:cNvPr>
          <p:cNvGrpSpPr/>
          <p:nvPr/>
        </p:nvGrpSpPr>
        <p:grpSpPr>
          <a:xfrm>
            <a:off x="538713" y="1931563"/>
            <a:ext cx="11211998" cy="4643565"/>
            <a:chOff x="538713" y="1931563"/>
            <a:chExt cx="11211998" cy="46435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9FC0AE-C2A7-D6CD-2312-DB7678F9B6F4}"/>
                </a:ext>
              </a:extLst>
            </p:cNvPr>
            <p:cNvGrpSpPr/>
            <p:nvPr/>
          </p:nvGrpSpPr>
          <p:grpSpPr>
            <a:xfrm>
              <a:off x="538713" y="1931563"/>
              <a:ext cx="11114575" cy="4583186"/>
              <a:chOff x="538713" y="1931563"/>
              <a:chExt cx="11114575" cy="4583186"/>
            </a:xfrm>
          </p:grpSpPr>
          <p:pic>
            <p:nvPicPr>
              <p:cNvPr id="18" name="Picture 17" descr="A group of boxes with different colors&#10;&#10;AI-generated content may be incorrect.">
                <a:extLst>
                  <a:ext uri="{FF2B5EF4-FFF2-40B4-BE49-F238E27FC236}">
                    <a16:creationId xmlns:a16="http://schemas.microsoft.com/office/drawing/2014/main" id="{6B747DF9-903A-2996-4C43-E50AAF8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466" r="4698"/>
              <a:stretch>
                <a:fillRect/>
              </a:stretch>
            </p:blipFill>
            <p:spPr>
              <a:xfrm>
                <a:off x="538713" y="1931563"/>
                <a:ext cx="11114575" cy="339769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32C4E9-CAE6-AC2B-08AA-41B72198AA5E}"/>
                  </a:ext>
                </a:extLst>
              </p:cNvPr>
              <p:cNvSpPr txBox="1"/>
              <p:nvPr/>
            </p:nvSpPr>
            <p:spPr>
              <a:xfrm>
                <a:off x="761100" y="5466307"/>
                <a:ext cx="249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Sommer, </a:t>
                </a:r>
                <a:r>
                  <a:rPr lang="en-GB" sz="1400" i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AJP Heart </a:t>
                </a:r>
                <a:r>
                  <a:rPr lang="en-GB" sz="1400" i="1" dirty="0" err="1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Circ</a:t>
                </a:r>
                <a:r>
                  <a:rPr lang="en-GB" sz="1400" i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400" i="1" dirty="0" err="1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Physiol</a:t>
                </a:r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2009; 298:H898-912.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F1C4D4-A8D3-C7AB-AD94-660560827580}"/>
                  </a:ext>
                </a:extLst>
              </p:cNvPr>
              <p:cNvSpPr txBox="1"/>
              <p:nvPr/>
            </p:nvSpPr>
            <p:spPr>
              <a:xfrm>
                <a:off x="3181088" y="5991529"/>
                <a:ext cx="2663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van der Laan, A</a:t>
                </a:r>
                <a:r>
                  <a:rPr lang="en-GB" sz="1400" i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JP Cell </a:t>
                </a:r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2025, 329(5):C1398-410.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489674-5A1C-3C64-49A2-3BBB00FEE271}"/>
                  </a:ext>
                </a:extLst>
              </p:cNvPr>
              <p:cNvSpPr txBox="1"/>
              <p:nvPr/>
            </p:nvSpPr>
            <p:spPr>
              <a:xfrm>
                <a:off x="5940285" y="5466307"/>
                <a:ext cx="26286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Giudici, </a:t>
                </a:r>
                <a:r>
                  <a:rPr lang="en-GB" sz="1400" i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 Mech </a:t>
                </a:r>
                <a:r>
                  <a:rPr lang="en-GB" sz="1400" i="1" dirty="0" err="1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Behav</a:t>
                </a:r>
                <a:r>
                  <a:rPr lang="en-GB" sz="1400" i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Biomed Mater </a:t>
                </a:r>
                <a:r>
                  <a:rPr lang="en-GB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2023, 141:105752.</a:t>
                </a:r>
              </a:p>
            </p:txBody>
          </p:sp>
        </p:grpSp>
        <p:pic>
          <p:nvPicPr>
            <p:cNvPr id="24" name="Graphic 23" descr="Pig with solid fill">
              <a:extLst>
                <a:ext uri="{FF2B5EF4-FFF2-40B4-BE49-F238E27FC236}">
                  <a16:creationId xmlns:a16="http://schemas.microsoft.com/office/drawing/2014/main" id="{C1D84A61-644C-F3ED-33A9-4C9DB468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94510" y="5855128"/>
              <a:ext cx="720000" cy="720000"/>
            </a:xfrm>
            <a:prstGeom prst="rect">
              <a:avLst/>
            </a:prstGeom>
          </p:spPr>
        </p:pic>
        <p:pic>
          <p:nvPicPr>
            <p:cNvPr id="25" name="Graphic 24" descr="Rat with solid fill">
              <a:extLst>
                <a:ext uri="{FF2B5EF4-FFF2-40B4-BE49-F238E27FC236}">
                  <a16:creationId xmlns:a16="http://schemas.microsoft.com/office/drawing/2014/main" id="{3EB5FB51-C28F-2D88-9118-5B8F0160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3049" y="5398588"/>
              <a:ext cx="720000" cy="720000"/>
            </a:xfrm>
            <a:prstGeom prst="rect">
              <a:avLst/>
            </a:prstGeom>
          </p:spPr>
        </p:pic>
        <p:pic>
          <p:nvPicPr>
            <p:cNvPr id="26" name="Graphic 25" descr="Man with solid fill">
              <a:extLst>
                <a:ext uri="{FF2B5EF4-FFF2-40B4-BE49-F238E27FC236}">
                  <a16:creationId xmlns:a16="http://schemas.microsoft.com/office/drawing/2014/main" id="{9A42FCE2-0888-285C-7F50-1FD6B52A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3908" y="5963128"/>
              <a:ext cx="504000" cy="504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842B9E-279A-2B6E-5C84-007B30E153E3}"/>
                </a:ext>
              </a:extLst>
            </p:cNvPr>
            <p:cNvSpPr txBox="1"/>
            <p:nvPr/>
          </p:nvSpPr>
          <p:spPr>
            <a:xfrm>
              <a:off x="9122020" y="5991815"/>
              <a:ext cx="26286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Giudici, 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PhD Thesis 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2021.</a:t>
              </a:r>
            </a:p>
          </p:txBody>
        </p:sp>
        <p:pic>
          <p:nvPicPr>
            <p:cNvPr id="28" name="Graphic 27" descr="Sheep with solid fill">
              <a:extLst>
                <a:ext uri="{FF2B5EF4-FFF2-40B4-BE49-F238E27FC236}">
                  <a16:creationId xmlns:a16="http://schemas.microsoft.com/office/drawing/2014/main" id="{A9BDAC43-33BA-89D9-079C-4548A7D1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58365" y="5380588"/>
              <a:ext cx="756000" cy="756000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0B8BF86-C358-75EC-02F6-015C165ABA4F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How to deal with the axial behaviour?</a:t>
            </a:r>
            <a:endParaRPr lang="en-GB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338165-178E-8E5C-31BB-0BF9CFC13B74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C1D2ADCA-8AA3-AFC8-488F-35959985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2B1B4-D340-B4B4-2920-B4149224A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559" r="4034"/>
          <a:stretch>
            <a:fillRect/>
          </a:stretch>
        </p:blipFill>
        <p:spPr>
          <a:xfrm>
            <a:off x="585737" y="2109624"/>
            <a:ext cx="11020527" cy="41896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136245-307C-DB2B-3D18-D256370E1F45}"/>
              </a:ext>
            </a:extLst>
          </p:cNvPr>
          <p:cNvSpPr/>
          <p:nvPr/>
        </p:nvSpPr>
        <p:spPr>
          <a:xfrm>
            <a:off x="2558005" y="3426100"/>
            <a:ext cx="6609208" cy="1597306"/>
          </a:xfrm>
          <a:prstGeom prst="roundRect">
            <a:avLst/>
          </a:prstGeom>
          <a:solidFill>
            <a:srgbClr val="EC9274">
              <a:alpha val="34902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92724-B71E-3879-2461-26C4FA3ADB01}"/>
              </a:ext>
            </a:extLst>
          </p:cNvPr>
          <p:cNvSpPr txBox="1"/>
          <p:nvPr/>
        </p:nvSpPr>
        <p:spPr>
          <a:xfrm>
            <a:off x="604344" y="1105364"/>
            <a:ext cx="10189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Constant pressure–force relationship.</a:t>
            </a:r>
          </a:p>
          <a:p>
            <a:pPr marL="457200" indent="-457200"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Vascular homeostasis.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AB74BF-CDEC-FC48-7932-2147B959F6F7}"/>
              </a:ext>
            </a:extLst>
          </p:cNvPr>
          <p:cNvGrpSpPr/>
          <p:nvPr/>
        </p:nvGrpSpPr>
        <p:grpSpPr>
          <a:xfrm>
            <a:off x="0" y="2265720"/>
            <a:ext cx="12192000" cy="3933853"/>
            <a:chOff x="0" y="2095788"/>
            <a:chExt cx="12192000" cy="393385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8041C89-898E-D15D-4D1F-894A86FDF475}"/>
                </a:ext>
              </a:extLst>
            </p:cNvPr>
            <p:cNvGrpSpPr/>
            <p:nvPr/>
          </p:nvGrpSpPr>
          <p:grpSpPr>
            <a:xfrm>
              <a:off x="0" y="2095788"/>
              <a:ext cx="12192000" cy="3933853"/>
              <a:chOff x="0" y="2095788"/>
              <a:chExt cx="12192000" cy="393385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11451F6-B8BB-0E51-AB9A-5D5454FB3193}"/>
                  </a:ext>
                </a:extLst>
              </p:cNvPr>
              <p:cNvGrpSpPr/>
              <p:nvPr/>
            </p:nvGrpSpPr>
            <p:grpSpPr>
              <a:xfrm>
                <a:off x="0" y="2095788"/>
                <a:ext cx="12192000" cy="3933853"/>
                <a:chOff x="0" y="2095788"/>
                <a:chExt cx="12192000" cy="393385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3D6512F-0569-E688-82F8-E17F274F8759}"/>
                    </a:ext>
                  </a:extLst>
                </p:cNvPr>
                <p:cNvSpPr/>
                <p:nvPr/>
              </p:nvSpPr>
              <p:spPr>
                <a:xfrm>
                  <a:off x="0" y="2095788"/>
                  <a:ext cx="12192000" cy="3933853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ABB0FA7-2C53-8E48-15AE-74186B2B9580}"/>
                    </a:ext>
                  </a:extLst>
                </p:cNvPr>
                <p:cNvSpPr/>
                <p:nvPr/>
              </p:nvSpPr>
              <p:spPr>
                <a:xfrm>
                  <a:off x="6768190" y="2726843"/>
                  <a:ext cx="4143375" cy="26794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6A86608-00A2-C599-9DE1-EACE9293FE5B}"/>
                    </a:ext>
                  </a:extLst>
                </p:cNvPr>
                <p:cNvSpPr/>
                <p:nvPr/>
              </p:nvSpPr>
              <p:spPr>
                <a:xfrm>
                  <a:off x="1141826" y="2726843"/>
                  <a:ext cx="4143375" cy="26794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5405A64-8AB8-2843-C3B5-45881E652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41826" y="2726843"/>
                  <a:ext cx="0" cy="268303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8370EB9-A982-28F7-256C-06597EE32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41826" y="5408238"/>
                  <a:ext cx="414337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90023-AD7C-0035-4F79-2A4C03505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8189" y="2732330"/>
                  <a:ext cx="0" cy="268303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FE9051A-FB23-2F70-E187-704656880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8189" y="5411210"/>
                  <a:ext cx="414337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88A9B1-774B-81C6-4FBE-89EDFE473302}"/>
                    </a:ext>
                  </a:extLst>
                </p:cNvPr>
                <p:cNvSpPr txBox="1"/>
                <p:nvPr/>
              </p:nvSpPr>
              <p:spPr>
                <a:xfrm rot="16200000">
                  <a:off x="391171" y="3889180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Pressure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C81D242-751E-A693-FD67-D78BFBB3C93B}"/>
                    </a:ext>
                  </a:extLst>
                </p:cNvPr>
                <p:cNvSpPr txBox="1"/>
                <p:nvPr/>
              </p:nvSpPr>
              <p:spPr>
                <a:xfrm rot="16200000">
                  <a:off x="5609010" y="3875607"/>
                  <a:ext cx="1920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Transducer force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C709798-72F4-364F-C342-E7CDA02138CF}"/>
                    </a:ext>
                  </a:extLst>
                </p:cNvPr>
                <p:cNvSpPr txBox="1"/>
                <p:nvPr/>
              </p:nvSpPr>
              <p:spPr>
                <a:xfrm>
                  <a:off x="2380072" y="5417936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Inner diameter</a:t>
                  </a:r>
                </a:p>
              </p:txBody>
            </p:sp>
          </p:grp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8F566F3B-DC58-E7FC-8206-9999030C5BFC}"/>
                  </a:ext>
                </a:extLst>
              </p:cNvPr>
              <p:cNvSpPr/>
              <p:nvPr/>
            </p:nvSpPr>
            <p:spPr>
              <a:xfrm>
                <a:off x="3772724" y="3378758"/>
                <a:ext cx="544708" cy="969064"/>
              </a:xfrm>
              <a:custGeom>
                <a:avLst/>
                <a:gdLst>
                  <a:gd name="connsiteX0" fmla="*/ 318 w 544708"/>
                  <a:gd name="connsiteY0" fmla="*/ 961888 h 969064"/>
                  <a:gd name="connsiteX1" fmla="*/ 242689 w 544708"/>
                  <a:gd name="connsiteY1" fmla="*/ 609348 h 969064"/>
                  <a:gd name="connsiteX2" fmla="*/ 529127 w 544708"/>
                  <a:gd name="connsiteY2" fmla="*/ 14437 h 969064"/>
                  <a:gd name="connsiteX3" fmla="*/ 474043 w 544708"/>
                  <a:gd name="connsiteY3" fmla="*/ 234775 h 969064"/>
                  <a:gd name="connsiteX4" fmla="*/ 198621 w 544708"/>
                  <a:gd name="connsiteY4" fmla="*/ 796635 h 969064"/>
                  <a:gd name="connsiteX5" fmla="*/ 318 w 544708"/>
                  <a:gd name="connsiteY5" fmla="*/ 961888 h 96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708" h="969064">
                    <a:moveTo>
                      <a:pt x="318" y="961888"/>
                    </a:moveTo>
                    <a:cubicBezTo>
                      <a:pt x="7663" y="930673"/>
                      <a:pt x="154554" y="767256"/>
                      <a:pt x="242689" y="609348"/>
                    </a:cubicBezTo>
                    <a:cubicBezTo>
                      <a:pt x="330824" y="451439"/>
                      <a:pt x="490568" y="76866"/>
                      <a:pt x="529127" y="14437"/>
                    </a:cubicBezTo>
                    <a:cubicBezTo>
                      <a:pt x="567686" y="-47992"/>
                      <a:pt x="529127" y="104409"/>
                      <a:pt x="474043" y="234775"/>
                    </a:cubicBezTo>
                    <a:cubicBezTo>
                      <a:pt x="418959" y="365141"/>
                      <a:pt x="283084" y="673613"/>
                      <a:pt x="198621" y="796635"/>
                    </a:cubicBezTo>
                    <a:cubicBezTo>
                      <a:pt x="114158" y="919657"/>
                      <a:pt x="-7027" y="993103"/>
                      <a:pt x="318" y="961888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ADB6CE-6859-7053-177C-BDD502366944}"/>
                </a:ext>
              </a:extLst>
            </p:cNvPr>
            <p:cNvSpPr txBox="1"/>
            <p:nvPr/>
          </p:nvSpPr>
          <p:spPr>
            <a:xfrm>
              <a:off x="8285878" y="542895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Pressure</a:t>
              </a:r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FC1C104B-4D9F-6550-B4BE-01AD63A89791}"/>
              </a:ext>
            </a:extLst>
          </p:cNvPr>
          <p:cNvSpPr/>
          <p:nvPr/>
        </p:nvSpPr>
        <p:spPr>
          <a:xfrm>
            <a:off x="1662545" y="2996259"/>
            <a:ext cx="2798618" cy="2493818"/>
          </a:xfrm>
          <a:custGeom>
            <a:avLst/>
            <a:gdLst>
              <a:gd name="connsiteX0" fmla="*/ 0 w 2798618"/>
              <a:gd name="connsiteY0" fmla="*/ 2493818 h 2493818"/>
              <a:gd name="connsiteX1" fmla="*/ 346364 w 2798618"/>
              <a:gd name="connsiteY1" fmla="*/ 2154382 h 2493818"/>
              <a:gd name="connsiteX2" fmla="*/ 1191491 w 2798618"/>
              <a:gd name="connsiteY2" fmla="*/ 1828800 h 2493818"/>
              <a:gd name="connsiteX3" fmla="*/ 2008909 w 2798618"/>
              <a:gd name="connsiteY3" fmla="*/ 1565564 h 2493818"/>
              <a:gd name="connsiteX4" fmla="*/ 2334491 w 2798618"/>
              <a:gd name="connsiteY4" fmla="*/ 1260764 h 2493818"/>
              <a:gd name="connsiteX5" fmla="*/ 2625437 w 2798618"/>
              <a:gd name="connsiteY5" fmla="*/ 623455 h 2493818"/>
              <a:gd name="connsiteX6" fmla="*/ 2798618 w 2798618"/>
              <a:gd name="connsiteY6" fmla="*/ 0 h 249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8618" h="2493818">
                <a:moveTo>
                  <a:pt x="0" y="2493818"/>
                </a:moveTo>
                <a:cubicBezTo>
                  <a:pt x="73891" y="2379518"/>
                  <a:pt x="147782" y="2265218"/>
                  <a:pt x="346364" y="2154382"/>
                </a:cubicBezTo>
                <a:cubicBezTo>
                  <a:pt x="544946" y="2043546"/>
                  <a:pt x="914400" y="1926936"/>
                  <a:pt x="1191491" y="1828800"/>
                </a:cubicBezTo>
                <a:cubicBezTo>
                  <a:pt x="1468582" y="1730664"/>
                  <a:pt x="1818409" y="1660237"/>
                  <a:pt x="2008909" y="1565564"/>
                </a:cubicBezTo>
                <a:cubicBezTo>
                  <a:pt x="2199409" y="1470891"/>
                  <a:pt x="2231736" y="1417782"/>
                  <a:pt x="2334491" y="1260764"/>
                </a:cubicBezTo>
                <a:cubicBezTo>
                  <a:pt x="2437246" y="1103746"/>
                  <a:pt x="2548083" y="833582"/>
                  <a:pt x="2625437" y="623455"/>
                </a:cubicBezTo>
                <a:cubicBezTo>
                  <a:pt x="2702791" y="413328"/>
                  <a:pt x="2750704" y="206664"/>
                  <a:pt x="2798618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CF734CA-0FB9-F065-E6FB-D97E237FB731}"/>
              </a:ext>
            </a:extLst>
          </p:cNvPr>
          <p:cNvSpPr/>
          <p:nvPr/>
        </p:nvSpPr>
        <p:spPr>
          <a:xfrm>
            <a:off x="6906491" y="4270877"/>
            <a:ext cx="3782291" cy="222975"/>
          </a:xfrm>
          <a:custGeom>
            <a:avLst/>
            <a:gdLst>
              <a:gd name="connsiteX0" fmla="*/ 0 w 3782291"/>
              <a:gd name="connsiteY0" fmla="*/ 110837 h 222975"/>
              <a:gd name="connsiteX1" fmla="*/ 969818 w 3782291"/>
              <a:gd name="connsiteY1" fmla="*/ 90055 h 222975"/>
              <a:gd name="connsiteX2" fmla="*/ 1724891 w 3782291"/>
              <a:gd name="connsiteY2" fmla="*/ 207819 h 222975"/>
              <a:gd name="connsiteX3" fmla="*/ 1974273 w 3782291"/>
              <a:gd name="connsiteY3" fmla="*/ 207819 h 222975"/>
              <a:gd name="connsiteX4" fmla="*/ 2466109 w 3782291"/>
              <a:gd name="connsiteY4" fmla="*/ 83128 h 222975"/>
              <a:gd name="connsiteX5" fmla="*/ 3241964 w 3782291"/>
              <a:gd name="connsiteY5" fmla="*/ 20782 h 222975"/>
              <a:gd name="connsiteX6" fmla="*/ 3782291 w 3782291"/>
              <a:gd name="connsiteY6" fmla="*/ 0 h 22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91" h="222975">
                <a:moveTo>
                  <a:pt x="0" y="110837"/>
                </a:moveTo>
                <a:cubicBezTo>
                  <a:pt x="341168" y="92364"/>
                  <a:pt x="682336" y="73891"/>
                  <a:pt x="969818" y="90055"/>
                </a:cubicBezTo>
                <a:cubicBezTo>
                  <a:pt x="1257300" y="106219"/>
                  <a:pt x="1557482" y="188192"/>
                  <a:pt x="1724891" y="207819"/>
                </a:cubicBezTo>
                <a:cubicBezTo>
                  <a:pt x="1892300" y="227446"/>
                  <a:pt x="1850737" y="228601"/>
                  <a:pt x="1974273" y="207819"/>
                </a:cubicBezTo>
                <a:cubicBezTo>
                  <a:pt x="2097809" y="187037"/>
                  <a:pt x="2254827" y="114301"/>
                  <a:pt x="2466109" y="83128"/>
                </a:cubicBezTo>
                <a:cubicBezTo>
                  <a:pt x="2677391" y="51955"/>
                  <a:pt x="3022600" y="34637"/>
                  <a:pt x="3241964" y="20782"/>
                </a:cubicBezTo>
                <a:cubicBezTo>
                  <a:pt x="3461328" y="6927"/>
                  <a:pt x="3621809" y="3463"/>
                  <a:pt x="3782291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30028-6B87-38C0-D71B-87DA875F913F}"/>
              </a:ext>
            </a:extLst>
          </p:cNvPr>
          <p:cNvGrpSpPr/>
          <p:nvPr/>
        </p:nvGrpSpPr>
        <p:grpSpPr>
          <a:xfrm>
            <a:off x="4491080" y="3023069"/>
            <a:ext cx="4111493" cy="1022948"/>
            <a:chOff x="4491080" y="2853137"/>
            <a:chExt cx="4111493" cy="1022948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215AE51-093B-4139-CA13-27AA1BE767A9}"/>
                </a:ext>
              </a:extLst>
            </p:cNvPr>
            <p:cNvSpPr/>
            <p:nvPr/>
          </p:nvSpPr>
          <p:spPr>
            <a:xfrm>
              <a:off x="4491080" y="2853137"/>
              <a:ext cx="3633324" cy="1022948"/>
            </a:xfrm>
            <a:custGeom>
              <a:avLst/>
              <a:gdLst>
                <a:gd name="connsiteX0" fmla="*/ 0 w 3633324"/>
                <a:gd name="connsiteY0" fmla="*/ 594070 h 1022948"/>
                <a:gd name="connsiteX1" fmla="*/ 509798 w 3633324"/>
                <a:gd name="connsiteY1" fmla="*/ 262297 h 1022948"/>
                <a:gd name="connsiteX2" fmla="*/ 1189529 w 3633324"/>
                <a:gd name="connsiteY2" fmla="*/ 51904 h 1022948"/>
                <a:gd name="connsiteX3" fmla="*/ 2249585 w 3633324"/>
                <a:gd name="connsiteY3" fmla="*/ 43812 h 1022948"/>
                <a:gd name="connsiteX4" fmla="*/ 3172078 w 3633324"/>
                <a:gd name="connsiteY4" fmla="*/ 553610 h 1022948"/>
                <a:gd name="connsiteX5" fmla="*/ 3633324 w 3633324"/>
                <a:gd name="connsiteY5" fmla="*/ 1022948 h 10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3324" h="1022948">
                  <a:moveTo>
                    <a:pt x="0" y="594070"/>
                  </a:moveTo>
                  <a:cubicBezTo>
                    <a:pt x="155771" y="473364"/>
                    <a:pt x="311543" y="352658"/>
                    <a:pt x="509798" y="262297"/>
                  </a:cubicBezTo>
                  <a:cubicBezTo>
                    <a:pt x="708053" y="171936"/>
                    <a:pt x="899565" y="88318"/>
                    <a:pt x="1189529" y="51904"/>
                  </a:cubicBezTo>
                  <a:cubicBezTo>
                    <a:pt x="1479493" y="15490"/>
                    <a:pt x="1919160" y="-39806"/>
                    <a:pt x="2249585" y="43812"/>
                  </a:cubicBezTo>
                  <a:cubicBezTo>
                    <a:pt x="2580010" y="127430"/>
                    <a:pt x="2941455" y="390421"/>
                    <a:pt x="3172078" y="553610"/>
                  </a:cubicBezTo>
                  <a:cubicBezTo>
                    <a:pt x="3402701" y="716799"/>
                    <a:pt x="3518012" y="869873"/>
                    <a:pt x="3633324" y="1022948"/>
                  </a:cubicBezTo>
                </a:path>
              </a:pathLst>
            </a:custGeom>
            <a:noFill/>
            <a:ln w="2222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C00BEA5-1CE2-AA70-DE94-2EA2A865E455}"/>
                    </a:ext>
                  </a:extLst>
                </p:cNvPr>
                <p:cNvSpPr txBox="1"/>
                <p:nvPr/>
              </p:nvSpPr>
              <p:spPr>
                <a:xfrm>
                  <a:off x="7476752" y="2922583"/>
                  <a:ext cx="112582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C00BEA5-1CE2-AA70-DE94-2EA2A865E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752" y="2922583"/>
                  <a:ext cx="1125821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2222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159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84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9" grpId="0" animBg="1"/>
      <p:bldP spid="50" grpId="0" animBg="1"/>
      <p:bldP spid="5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338C-8354-D0DB-2D4D-AECCE772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16AD31-62BF-333E-D8B2-27030CE0547D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81DD318A-DE57-76D9-A704-143E789A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996B03-C532-3FB8-9675-48D5E950DEBF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Sparse 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biomechanical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07E559-D902-1017-3672-EF6DF5C149B2}"/>
              </a:ext>
            </a:extLst>
          </p:cNvPr>
          <p:cNvGrpSpPr>
            <a:grpSpLocks noChangeAspect="1"/>
          </p:cNvGrpSpPr>
          <p:nvPr/>
        </p:nvGrpSpPr>
        <p:grpSpPr>
          <a:xfrm>
            <a:off x="5209869" y="1735558"/>
            <a:ext cx="1368000" cy="4406289"/>
            <a:chOff x="5007440" y="286680"/>
            <a:chExt cx="1753522" cy="56480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E75C9C7-D490-2375-40F8-9A11357D6673}"/>
                </a:ext>
              </a:extLst>
            </p:cNvPr>
            <p:cNvGrpSpPr/>
            <p:nvPr/>
          </p:nvGrpSpPr>
          <p:grpSpPr>
            <a:xfrm>
              <a:off x="5007440" y="286680"/>
              <a:ext cx="1753522" cy="5648041"/>
              <a:chOff x="3416532" y="265835"/>
              <a:chExt cx="1753522" cy="564804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0E3BCA2-B03F-6058-EDF0-8DF93D99D496}"/>
                  </a:ext>
                </a:extLst>
              </p:cNvPr>
              <p:cNvGrpSpPr/>
              <p:nvPr/>
            </p:nvGrpSpPr>
            <p:grpSpPr>
              <a:xfrm>
                <a:off x="3416532" y="265835"/>
                <a:ext cx="1753522" cy="5648041"/>
                <a:chOff x="3416532" y="265835"/>
                <a:chExt cx="1753522" cy="564804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04A2F659-FB70-1B41-5BC7-89A54F9F2C63}"/>
                    </a:ext>
                  </a:extLst>
                </p:cNvPr>
                <p:cNvSpPr/>
                <p:nvPr/>
              </p:nvSpPr>
              <p:spPr>
                <a:xfrm>
                  <a:off x="3416532" y="265835"/>
                  <a:ext cx="1753522" cy="5648041"/>
                </a:xfrm>
                <a:custGeom>
                  <a:avLst/>
                  <a:gdLst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01286 w 1753522"/>
                    <a:gd name="connsiteY23" fmla="*/ 135947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08759 w 1753522"/>
                    <a:gd name="connsiteY42" fmla="*/ 1576820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294013 w 1753522"/>
                    <a:gd name="connsiteY74" fmla="*/ 2255692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01286 w 1753522"/>
                    <a:gd name="connsiteY23" fmla="*/ 135947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08759 w 1753522"/>
                    <a:gd name="connsiteY42" fmla="*/ 1576820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00941 w 1753522"/>
                    <a:gd name="connsiteY74" fmla="*/ 2324964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01286 w 1753522"/>
                    <a:gd name="connsiteY23" fmla="*/ 135947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08759 w 1753522"/>
                    <a:gd name="connsiteY42" fmla="*/ 1576820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42504 w 1753522"/>
                    <a:gd name="connsiteY74" fmla="*/ 2331891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01286 w 1753522"/>
                    <a:gd name="connsiteY23" fmla="*/ 135947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08759 w 1753522"/>
                    <a:gd name="connsiteY42" fmla="*/ 1576820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01286 w 1753522"/>
                    <a:gd name="connsiteY23" fmla="*/ 135947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8486 w 1753522"/>
                    <a:gd name="connsiteY29" fmla="*/ 170583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27213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213359 w 1753522"/>
                    <a:gd name="connsiteY7" fmla="*/ 1653020 h 5648041"/>
                    <a:gd name="connsiteX8" fmla="*/ 213359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199504 w 1753522"/>
                    <a:gd name="connsiteY7" fmla="*/ 1662257 h 5648041"/>
                    <a:gd name="connsiteX8" fmla="*/ 213359 w 1753522"/>
                    <a:gd name="connsiteY8" fmla="*/ 1583747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199504 w 1753522"/>
                    <a:gd name="connsiteY7" fmla="*/ 1662257 h 5648041"/>
                    <a:gd name="connsiteX8" fmla="*/ 199504 w 1753522"/>
                    <a:gd name="connsiteY8" fmla="*/ 1592983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77486 w 1753522"/>
                    <a:gd name="connsiteY114" fmla="*/ 4534765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199504 w 1753522"/>
                    <a:gd name="connsiteY7" fmla="*/ 1662257 h 5648041"/>
                    <a:gd name="connsiteX8" fmla="*/ 199504 w 1753522"/>
                    <a:gd name="connsiteY8" fmla="*/ 1592983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677486 w 1753522"/>
                    <a:gd name="connsiteY111" fmla="*/ 4036001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99789 w 1753522"/>
                    <a:gd name="connsiteY114" fmla="*/ 4549634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  <a:gd name="connsiteX0" fmla="*/ 102523 w 1753522"/>
                    <a:gd name="connsiteY0" fmla="*/ 2588201 h 5648041"/>
                    <a:gd name="connsiteX1" fmla="*/ 116377 w 1753522"/>
                    <a:gd name="connsiteY1" fmla="*/ 2387310 h 5648041"/>
                    <a:gd name="connsiteX2" fmla="*/ 109450 w 1753522"/>
                    <a:gd name="connsiteY2" fmla="*/ 2234910 h 5648041"/>
                    <a:gd name="connsiteX3" fmla="*/ 102523 w 1753522"/>
                    <a:gd name="connsiteY3" fmla="*/ 2124074 h 5648041"/>
                    <a:gd name="connsiteX4" fmla="*/ 144086 w 1753522"/>
                    <a:gd name="connsiteY4" fmla="*/ 2006310 h 5648041"/>
                    <a:gd name="connsiteX5" fmla="*/ 185650 w 1753522"/>
                    <a:gd name="connsiteY5" fmla="*/ 1874692 h 5648041"/>
                    <a:gd name="connsiteX6" fmla="*/ 185650 w 1753522"/>
                    <a:gd name="connsiteY6" fmla="*/ 1743074 h 5648041"/>
                    <a:gd name="connsiteX7" fmla="*/ 199504 w 1753522"/>
                    <a:gd name="connsiteY7" fmla="*/ 1662257 h 5648041"/>
                    <a:gd name="connsiteX8" fmla="*/ 199504 w 1753522"/>
                    <a:gd name="connsiteY8" fmla="*/ 1592983 h 5648041"/>
                    <a:gd name="connsiteX9" fmla="*/ 178723 w 1753522"/>
                    <a:gd name="connsiteY9" fmla="*/ 1396710 h 5648041"/>
                    <a:gd name="connsiteX10" fmla="*/ 185650 w 1753522"/>
                    <a:gd name="connsiteY10" fmla="*/ 1216601 h 5648041"/>
                    <a:gd name="connsiteX11" fmla="*/ 227213 w 1753522"/>
                    <a:gd name="connsiteY11" fmla="*/ 1071129 h 5648041"/>
                    <a:gd name="connsiteX12" fmla="*/ 365759 w 1753522"/>
                    <a:gd name="connsiteY12" fmla="*/ 974147 h 5648041"/>
                    <a:gd name="connsiteX13" fmla="*/ 587432 w 1753522"/>
                    <a:gd name="connsiteY13" fmla="*/ 849456 h 5648041"/>
                    <a:gd name="connsiteX14" fmla="*/ 642850 w 1753522"/>
                    <a:gd name="connsiteY14" fmla="*/ 800965 h 5648041"/>
                    <a:gd name="connsiteX15" fmla="*/ 635923 w 1753522"/>
                    <a:gd name="connsiteY15" fmla="*/ 600074 h 5648041"/>
                    <a:gd name="connsiteX16" fmla="*/ 628995 w 1753522"/>
                    <a:gd name="connsiteY16" fmla="*/ 537729 h 5648041"/>
                    <a:gd name="connsiteX17" fmla="*/ 552795 w 1753522"/>
                    <a:gd name="connsiteY17" fmla="*/ 482310 h 5648041"/>
                    <a:gd name="connsiteX18" fmla="*/ 545868 w 1753522"/>
                    <a:gd name="connsiteY18" fmla="*/ 392256 h 5648041"/>
                    <a:gd name="connsiteX19" fmla="*/ 559723 w 1753522"/>
                    <a:gd name="connsiteY19" fmla="*/ 350692 h 5648041"/>
                    <a:gd name="connsiteX20" fmla="*/ 573577 w 1753522"/>
                    <a:gd name="connsiteY20" fmla="*/ 350692 h 5648041"/>
                    <a:gd name="connsiteX21" fmla="*/ 573577 w 1753522"/>
                    <a:gd name="connsiteY21" fmla="*/ 350692 h 5648041"/>
                    <a:gd name="connsiteX22" fmla="*/ 580504 w 1753522"/>
                    <a:gd name="connsiteY22" fmla="*/ 239856 h 5648041"/>
                    <a:gd name="connsiteX23" fmla="*/ 622068 w 1753522"/>
                    <a:gd name="connsiteY23" fmla="*/ 115165 h 5648041"/>
                    <a:gd name="connsiteX24" fmla="*/ 705195 w 1753522"/>
                    <a:gd name="connsiteY24" fmla="*/ 38965 h 5648041"/>
                    <a:gd name="connsiteX25" fmla="*/ 795250 w 1753522"/>
                    <a:gd name="connsiteY25" fmla="*/ 4329 h 5648041"/>
                    <a:gd name="connsiteX26" fmla="*/ 878377 w 1753522"/>
                    <a:gd name="connsiteY26" fmla="*/ 4329 h 5648041"/>
                    <a:gd name="connsiteX27" fmla="*/ 954577 w 1753522"/>
                    <a:gd name="connsiteY27" fmla="*/ 38965 h 5648041"/>
                    <a:gd name="connsiteX28" fmla="*/ 1030777 w 1753522"/>
                    <a:gd name="connsiteY28" fmla="*/ 122092 h 5648041"/>
                    <a:gd name="connsiteX29" fmla="*/ 1051559 w 1753522"/>
                    <a:gd name="connsiteY29" fmla="*/ 184437 h 5648041"/>
                    <a:gd name="connsiteX30" fmla="*/ 1058486 w 1753522"/>
                    <a:gd name="connsiteY30" fmla="*/ 212147 h 5648041"/>
                    <a:gd name="connsiteX31" fmla="*/ 1072341 w 1753522"/>
                    <a:gd name="connsiteY31" fmla="*/ 371474 h 5648041"/>
                    <a:gd name="connsiteX32" fmla="*/ 1065413 w 1753522"/>
                    <a:gd name="connsiteY32" fmla="*/ 544656 h 5648041"/>
                    <a:gd name="connsiteX33" fmla="*/ 1016923 w 1753522"/>
                    <a:gd name="connsiteY33" fmla="*/ 613929 h 5648041"/>
                    <a:gd name="connsiteX34" fmla="*/ 1009995 w 1753522"/>
                    <a:gd name="connsiteY34" fmla="*/ 641638 h 5648041"/>
                    <a:gd name="connsiteX35" fmla="*/ 1023850 w 1753522"/>
                    <a:gd name="connsiteY35" fmla="*/ 794038 h 5648041"/>
                    <a:gd name="connsiteX36" fmla="*/ 1252450 w 1753522"/>
                    <a:gd name="connsiteY36" fmla="*/ 904874 h 5648041"/>
                    <a:gd name="connsiteX37" fmla="*/ 1370213 w 1753522"/>
                    <a:gd name="connsiteY37" fmla="*/ 974147 h 5648041"/>
                    <a:gd name="connsiteX38" fmla="*/ 1494904 w 1753522"/>
                    <a:gd name="connsiteY38" fmla="*/ 1043420 h 5648041"/>
                    <a:gd name="connsiteX39" fmla="*/ 1557250 w 1753522"/>
                    <a:gd name="connsiteY39" fmla="*/ 1175038 h 5648041"/>
                    <a:gd name="connsiteX40" fmla="*/ 1571104 w 1753522"/>
                    <a:gd name="connsiteY40" fmla="*/ 1362074 h 5648041"/>
                    <a:gd name="connsiteX41" fmla="*/ 1557250 w 1753522"/>
                    <a:gd name="connsiteY41" fmla="*/ 1465983 h 5648041"/>
                    <a:gd name="connsiteX42" fmla="*/ 1536468 w 1753522"/>
                    <a:gd name="connsiteY42" fmla="*/ 1590675 h 5648041"/>
                    <a:gd name="connsiteX43" fmla="*/ 1536468 w 1753522"/>
                    <a:gd name="connsiteY43" fmla="*/ 1750001 h 5648041"/>
                    <a:gd name="connsiteX44" fmla="*/ 1550323 w 1753522"/>
                    <a:gd name="connsiteY44" fmla="*/ 1874692 h 5648041"/>
                    <a:gd name="connsiteX45" fmla="*/ 1557250 w 1753522"/>
                    <a:gd name="connsiteY45" fmla="*/ 1930110 h 5648041"/>
                    <a:gd name="connsiteX46" fmla="*/ 1619595 w 1753522"/>
                    <a:gd name="connsiteY46" fmla="*/ 2131001 h 5648041"/>
                    <a:gd name="connsiteX47" fmla="*/ 1647304 w 1753522"/>
                    <a:gd name="connsiteY47" fmla="*/ 2352674 h 5648041"/>
                    <a:gd name="connsiteX48" fmla="*/ 1626523 w 1753522"/>
                    <a:gd name="connsiteY48" fmla="*/ 2546638 h 5648041"/>
                    <a:gd name="connsiteX49" fmla="*/ 1661159 w 1753522"/>
                    <a:gd name="connsiteY49" fmla="*/ 2712892 h 5648041"/>
                    <a:gd name="connsiteX50" fmla="*/ 1695795 w 1753522"/>
                    <a:gd name="connsiteY50" fmla="*/ 2872220 h 5648041"/>
                    <a:gd name="connsiteX51" fmla="*/ 1744286 w 1753522"/>
                    <a:gd name="connsiteY51" fmla="*/ 2996910 h 5648041"/>
                    <a:gd name="connsiteX52" fmla="*/ 1751213 w 1753522"/>
                    <a:gd name="connsiteY52" fmla="*/ 3121601 h 5648041"/>
                    <a:gd name="connsiteX53" fmla="*/ 1716577 w 1753522"/>
                    <a:gd name="connsiteY53" fmla="*/ 3183947 h 5648041"/>
                    <a:gd name="connsiteX54" fmla="*/ 1605741 w 1753522"/>
                    <a:gd name="connsiteY54" fmla="*/ 3239365 h 5648041"/>
                    <a:gd name="connsiteX55" fmla="*/ 1501832 w 1753522"/>
                    <a:gd name="connsiteY55" fmla="*/ 3197801 h 5648041"/>
                    <a:gd name="connsiteX56" fmla="*/ 1515686 w 1753522"/>
                    <a:gd name="connsiteY56" fmla="*/ 3163165 h 5648041"/>
                    <a:gd name="connsiteX57" fmla="*/ 1584959 w 1753522"/>
                    <a:gd name="connsiteY57" fmla="*/ 3177020 h 5648041"/>
                    <a:gd name="connsiteX58" fmla="*/ 1647304 w 1753522"/>
                    <a:gd name="connsiteY58" fmla="*/ 3149310 h 5648041"/>
                    <a:gd name="connsiteX59" fmla="*/ 1668086 w 1753522"/>
                    <a:gd name="connsiteY59" fmla="*/ 3052329 h 5648041"/>
                    <a:gd name="connsiteX60" fmla="*/ 1619595 w 1753522"/>
                    <a:gd name="connsiteY60" fmla="*/ 2989983 h 5648041"/>
                    <a:gd name="connsiteX61" fmla="*/ 1619595 w 1753522"/>
                    <a:gd name="connsiteY61" fmla="*/ 3093892 h 5648041"/>
                    <a:gd name="connsiteX62" fmla="*/ 1591886 w 1753522"/>
                    <a:gd name="connsiteY62" fmla="*/ 3135456 h 5648041"/>
                    <a:gd name="connsiteX63" fmla="*/ 1529541 w 1753522"/>
                    <a:gd name="connsiteY63" fmla="*/ 3045401 h 5648041"/>
                    <a:gd name="connsiteX64" fmla="*/ 1501832 w 1753522"/>
                    <a:gd name="connsiteY64" fmla="*/ 2913783 h 5648041"/>
                    <a:gd name="connsiteX65" fmla="*/ 1522613 w 1753522"/>
                    <a:gd name="connsiteY65" fmla="*/ 2782165 h 5648041"/>
                    <a:gd name="connsiteX66" fmla="*/ 1529541 w 1753522"/>
                    <a:gd name="connsiteY66" fmla="*/ 2699038 h 5648041"/>
                    <a:gd name="connsiteX67" fmla="*/ 1460268 w 1753522"/>
                    <a:gd name="connsiteY67" fmla="*/ 2512001 h 5648041"/>
                    <a:gd name="connsiteX68" fmla="*/ 1377141 w 1753522"/>
                    <a:gd name="connsiteY68" fmla="*/ 2262620 h 5648041"/>
                    <a:gd name="connsiteX69" fmla="*/ 1342504 w 1753522"/>
                    <a:gd name="connsiteY69" fmla="*/ 2144856 h 5648041"/>
                    <a:gd name="connsiteX70" fmla="*/ 1342504 w 1753522"/>
                    <a:gd name="connsiteY70" fmla="*/ 2027092 h 5648041"/>
                    <a:gd name="connsiteX71" fmla="*/ 1287086 w 1753522"/>
                    <a:gd name="connsiteY71" fmla="*/ 1833129 h 5648041"/>
                    <a:gd name="connsiteX72" fmla="*/ 1307868 w 1753522"/>
                    <a:gd name="connsiteY72" fmla="*/ 2117147 h 5648041"/>
                    <a:gd name="connsiteX73" fmla="*/ 1307868 w 1753522"/>
                    <a:gd name="connsiteY73" fmla="*/ 2214129 h 5648041"/>
                    <a:gd name="connsiteX74" fmla="*/ 1314795 w 1753522"/>
                    <a:gd name="connsiteY74" fmla="*/ 2345746 h 5648041"/>
                    <a:gd name="connsiteX75" fmla="*/ 1335577 w 1753522"/>
                    <a:gd name="connsiteY75" fmla="*/ 2408092 h 5648041"/>
                    <a:gd name="connsiteX76" fmla="*/ 1404850 w 1753522"/>
                    <a:gd name="connsiteY76" fmla="*/ 2733674 h 5648041"/>
                    <a:gd name="connsiteX77" fmla="*/ 1411777 w 1753522"/>
                    <a:gd name="connsiteY77" fmla="*/ 2996910 h 5648041"/>
                    <a:gd name="connsiteX78" fmla="*/ 1384068 w 1753522"/>
                    <a:gd name="connsiteY78" fmla="*/ 3412547 h 5648041"/>
                    <a:gd name="connsiteX79" fmla="*/ 1356359 w 1753522"/>
                    <a:gd name="connsiteY79" fmla="*/ 3530310 h 5648041"/>
                    <a:gd name="connsiteX80" fmla="*/ 1363286 w 1753522"/>
                    <a:gd name="connsiteY80" fmla="*/ 3786620 h 5648041"/>
                    <a:gd name="connsiteX81" fmla="*/ 1363286 w 1753522"/>
                    <a:gd name="connsiteY81" fmla="*/ 3959801 h 5648041"/>
                    <a:gd name="connsiteX82" fmla="*/ 1384068 w 1753522"/>
                    <a:gd name="connsiteY82" fmla="*/ 4091420 h 5648041"/>
                    <a:gd name="connsiteX83" fmla="*/ 1390995 w 1753522"/>
                    <a:gd name="connsiteY83" fmla="*/ 4236892 h 5648041"/>
                    <a:gd name="connsiteX84" fmla="*/ 1377141 w 1753522"/>
                    <a:gd name="connsiteY84" fmla="*/ 4375438 h 5648041"/>
                    <a:gd name="connsiteX85" fmla="*/ 1300941 w 1753522"/>
                    <a:gd name="connsiteY85" fmla="*/ 4687165 h 5648041"/>
                    <a:gd name="connsiteX86" fmla="*/ 1203959 w 1753522"/>
                    <a:gd name="connsiteY86" fmla="*/ 5033529 h 5648041"/>
                    <a:gd name="connsiteX87" fmla="*/ 1203959 w 1753522"/>
                    <a:gd name="connsiteY87" fmla="*/ 5241347 h 5648041"/>
                    <a:gd name="connsiteX88" fmla="*/ 1252450 w 1753522"/>
                    <a:gd name="connsiteY88" fmla="*/ 5386820 h 5648041"/>
                    <a:gd name="connsiteX89" fmla="*/ 1377141 w 1753522"/>
                    <a:gd name="connsiteY89" fmla="*/ 5504583 h 5648041"/>
                    <a:gd name="connsiteX90" fmla="*/ 1418704 w 1753522"/>
                    <a:gd name="connsiteY90" fmla="*/ 5573856 h 5648041"/>
                    <a:gd name="connsiteX91" fmla="*/ 1342504 w 1753522"/>
                    <a:gd name="connsiteY91" fmla="*/ 5636201 h 5648041"/>
                    <a:gd name="connsiteX92" fmla="*/ 1190104 w 1753522"/>
                    <a:gd name="connsiteY92" fmla="*/ 5643129 h 5648041"/>
                    <a:gd name="connsiteX93" fmla="*/ 1086195 w 1753522"/>
                    <a:gd name="connsiteY93" fmla="*/ 5580783 h 5648041"/>
                    <a:gd name="connsiteX94" fmla="*/ 1016923 w 1753522"/>
                    <a:gd name="connsiteY94" fmla="*/ 5511510 h 5648041"/>
                    <a:gd name="connsiteX95" fmla="*/ 975359 w 1753522"/>
                    <a:gd name="connsiteY95" fmla="*/ 5345256 h 5648041"/>
                    <a:gd name="connsiteX96" fmla="*/ 982286 w 1753522"/>
                    <a:gd name="connsiteY96" fmla="*/ 5199783 h 5648041"/>
                    <a:gd name="connsiteX97" fmla="*/ 1030777 w 1753522"/>
                    <a:gd name="connsiteY97" fmla="*/ 4922692 h 5648041"/>
                    <a:gd name="connsiteX98" fmla="*/ 1030777 w 1753522"/>
                    <a:gd name="connsiteY98" fmla="*/ 4694092 h 5648041"/>
                    <a:gd name="connsiteX99" fmla="*/ 1009995 w 1753522"/>
                    <a:gd name="connsiteY99" fmla="*/ 4479347 h 5648041"/>
                    <a:gd name="connsiteX100" fmla="*/ 975359 w 1753522"/>
                    <a:gd name="connsiteY100" fmla="*/ 4320020 h 5648041"/>
                    <a:gd name="connsiteX101" fmla="*/ 1030777 w 1753522"/>
                    <a:gd name="connsiteY101" fmla="*/ 3994438 h 5648041"/>
                    <a:gd name="connsiteX102" fmla="*/ 961504 w 1753522"/>
                    <a:gd name="connsiteY102" fmla="*/ 3668856 h 5648041"/>
                    <a:gd name="connsiteX103" fmla="*/ 947650 w 1753522"/>
                    <a:gd name="connsiteY103" fmla="*/ 3447183 h 5648041"/>
                    <a:gd name="connsiteX104" fmla="*/ 947650 w 1753522"/>
                    <a:gd name="connsiteY104" fmla="*/ 3177020 h 5648041"/>
                    <a:gd name="connsiteX105" fmla="*/ 885304 w 1753522"/>
                    <a:gd name="connsiteY105" fmla="*/ 2872220 h 5648041"/>
                    <a:gd name="connsiteX106" fmla="*/ 822959 w 1753522"/>
                    <a:gd name="connsiteY106" fmla="*/ 3142383 h 5648041"/>
                    <a:gd name="connsiteX107" fmla="*/ 795250 w 1753522"/>
                    <a:gd name="connsiteY107" fmla="*/ 3315565 h 5648041"/>
                    <a:gd name="connsiteX108" fmla="*/ 788323 w 1753522"/>
                    <a:gd name="connsiteY108" fmla="*/ 3537238 h 5648041"/>
                    <a:gd name="connsiteX109" fmla="*/ 774468 w 1753522"/>
                    <a:gd name="connsiteY109" fmla="*/ 3758910 h 5648041"/>
                    <a:gd name="connsiteX110" fmla="*/ 739832 w 1753522"/>
                    <a:gd name="connsiteY110" fmla="*/ 3939020 h 5648041"/>
                    <a:gd name="connsiteX111" fmla="*/ 707222 w 1753522"/>
                    <a:gd name="connsiteY111" fmla="*/ 4065738 h 5648041"/>
                    <a:gd name="connsiteX112" fmla="*/ 719050 w 1753522"/>
                    <a:gd name="connsiteY112" fmla="*/ 4320020 h 5648041"/>
                    <a:gd name="connsiteX113" fmla="*/ 725977 w 1753522"/>
                    <a:gd name="connsiteY113" fmla="*/ 4403147 h 5648041"/>
                    <a:gd name="connsiteX114" fmla="*/ 699789 w 1753522"/>
                    <a:gd name="connsiteY114" fmla="*/ 4549634 h 5648041"/>
                    <a:gd name="connsiteX115" fmla="*/ 691341 w 1753522"/>
                    <a:gd name="connsiteY115" fmla="*/ 4818783 h 5648041"/>
                    <a:gd name="connsiteX116" fmla="*/ 712123 w 1753522"/>
                    <a:gd name="connsiteY116" fmla="*/ 4991965 h 5648041"/>
                    <a:gd name="connsiteX117" fmla="*/ 732904 w 1753522"/>
                    <a:gd name="connsiteY117" fmla="*/ 5137438 h 5648041"/>
                    <a:gd name="connsiteX118" fmla="*/ 739832 w 1753522"/>
                    <a:gd name="connsiteY118" fmla="*/ 5324474 h 5648041"/>
                    <a:gd name="connsiteX119" fmla="*/ 753686 w 1753522"/>
                    <a:gd name="connsiteY119" fmla="*/ 5393747 h 5648041"/>
                    <a:gd name="connsiteX120" fmla="*/ 677486 w 1753522"/>
                    <a:gd name="connsiteY120" fmla="*/ 5476874 h 5648041"/>
                    <a:gd name="connsiteX121" fmla="*/ 511232 w 1753522"/>
                    <a:gd name="connsiteY121" fmla="*/ 5469947 h 5648041"/>
                    <a:gd name="connsiteX122" fmla="*/ 428104 w 1753522"/>
                    <a:gd name="connsiteY122" fmla="*/ 5449165 h 5648041"/>
                    <a:gd name="connsiteX123" fmla="*/ 407323 w 1753522"/>
                    <a:gd name="connsiteY123" fmla="*/ 5352183 h 5648041"/>
                    <a:gd name="connsiteX124" fmla="*/ 476595 w 1753522"/>
                    <a:gd name="connsiteY124" fmla="*/ 5289838 h 5648041"/>
                    <a:gd name="connsiteX125" fmla="*/ 525086 w 1753522"/>
                    <a:gd name="connsiteY125" fmla="*/ 5047383 h 5648041"/>
                    <a:gd name="connsiteX126" fmla="*/ 469668 w 1753522"/>
                    <a:gd name="connsiteY126" fmla="*/ 4791074 h 5648041"/>
                    <a:gd name="connsiteX127" fmla="*/ 358832 w 1753522"/>
                    <a:gd name="connsiteY127" fmla="*/ 4320020 h 5648041"/>
                    <a:gd name="connsiteX128" fmla="*/ 372686 w 1753522"/>
                    <a:gd name="connsiteY128" fmla="*/ 4008292 h 5648041"/>
                    <a:gd name="connsiteX129" fmla="*/ 407323 w 1753522"/>
                    <a:gd name="connsiteY129" fmla="*/ 3855892 h 5648041"/>
                    <a:gd name="connsiteX130" fmla="*/ 400395 w 1753522"/>
                    <a:gd name="connsiteY130" fmla="*/ 3509529 h 5648041"/>
                    <a:gd name="connsiteX131" fmla="*/ 365759 w 1753522"/>
                    <a:gd name="connsiteY131" fmla="*/ 3280929 h 5648041"/>
                    <a:gd name="connsiteX132" fmla="*/ 344977 w 1753522"/>
                    <a:gd name="connsiteY132" fmla="*/ 2726747 h 5648041"/>
                    <a:gd name="connsiteX133" fmla="*/ 448886 w 1753522"/>
                    <a:gd name="connsiteY133" fmla="*/ 2255692 h 5648041"/>
                    <a:gd name="connsiteX134" fmla="*/ 455813 w 1753522"/>
                    <a:gd name="connsiteY134" fmla="*/ 2082510 h 5648041"/>
                    <a:gd name="connsiteX135" fmla="*/ 469668 w 1753522"/>
                    <a:gd name="connsiteY135" fmla="*/ 1916256 h 5648041"/>
                    <a:gd name="connsiteX136" fmla="*/ 441959 w 1753522"/>
                    <a:gd name="connsiteY136" fmla="*/ 1860838 h 5648041"/>
                    <a:gd name="connsiteX137" fmla="*/ 421177 w 1753522"/>
                    <a:gd name="connsiteY137" fmla="*/ 2027092 h 5648041"/>
                    <a:gd name="connsiteX138" fmla="*/ 421177 w 1753522"/>
                    <a:gd name="connsiteY138" fmla="*/ 2151783 h 5648041"/>
                    <a:gd name="connsiteX139" fmla="*/ 358832 w 1753522"/>
                    <a:gd name="connsiteY139" fmla="*/ 2373456 h 5648041"/>
                    <a:gd name="connsiteX140" fmla="*/ 220286 w 1753522"/>
                    <a:gd name="connsiteY140" fmla="*/ 2740601 h 5648041"/>
                    <a:gd name="connsiteX141" fmla="*/ 254923 w 1753522"/>
                    <a:gd name="connsiteY141" fmla="*/ 2886074 h 5648041"/>
                    <a:gd name="connsiteX142" fmla="*/ 185650 w 1753522"/>
                    <a:gd name="connsiteY142" fmla="*/ 3156238 h 5648041"/>
                    <a:gd name="connsiteX143" fmla="*/ 130232 w 1753522"/>
                    <a:gd name="connsiteY143" fmla="*/ 3052329 h 5648041"/>
                    <a:gd name="connsiteX144" fmla="*/ 144086 w 1753522"/>
                    <a:gd name="connsiteY144" fmla="*/ 2989983 h 5648041"/>
                    <a:gd name="connsiteX145" fmla="*/ 88668 w 1753522"/>
                    <a:gd name="connsiteY145" fmla="*/ 3031547 h 5648041"/>
                    <a:gd name="connsiteX146" fmla="*/ 95595 w 1753522"/>
                    <a:gd name="connsiteY146" fmla="*/ 3163165 h 5648041"/>
                    <a:gd name="connsiteX147" fmla="*/ 171795 w 1753522"/>
                    <a:gd name="connsiteY147" fmla="*/ 3190874 h 5648041"/>
                    <a:gd name="connsiteX148" fmla="*/ 247995 w 1753522"/>
                    <a:gd name="connsiteY148" fmla="*/ 3170092 h 5648041"/>
                    <a:gd name="connsiteX149" fmla="*/ 241068 w 1753522"/>
                    <a:gd name="connsiteY149" fmla="*/ 3232438 h 5648041"/>
                    <a:gd name="connsiteX150" fmla="*/ 67886 w 1753522"/>
                    <a:gd name="connsiteY150" fmla="*/ 3246292 h 5648041"/>
                    <a:gd name="connsiteX151" fmla="*/ 5541 w 1753522"/>
                    <a:gd name="connsiteY151" fmla="*/ 3114674 h 5648041"/>
                    <a:gd name="connsiteX152" fmla="*/ 12468 w 1753522"/>
                    <a:gd name="connsiteY152" fmla="*/ 2989983 h 5648041"/>
                    <a:gd name="connsiteX153" fmla="*/ 88668 w 1753522"/>
                    <a:gd name="connsiteY153" fmla="*/ 2837583 h 5648041"/>
                    <a:gd name="connsiteX154" fmla="*/ 102523 w 1753522"/>
                    <a:gd name="connsiteY154" fmla="*/ 2588201 h 5648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1753522" h="5648041">
                      <a:moveTo>
                        <a:pt x="102523" y="2588201"/>
                      </a:moveTo>
                      <a:cubicBezTo>
                        <a:pt x="107141" y="2513156"/>
                        <a:pt x="115223" y="2446192"/>
                        <a:pt x="116377" y="2387310"/>
                      </a:cubicBezTo>
                      <a:cubicBezTo>
                        <a:pt x="117531" y="2328428"/>
                        <a:pt x="111759" y="2278783"/>
                        <a:pt x="109450" y="2234910"/>
                      </a:cubicBezTo>
                      <a:cubicBezTo>
                        <a:pt x="107141" y="2191037"/>
                        <a:pt x="96750" y="2162174"/>
                        <a:pt x="102523" y="2124074"/>
                      </a:cubicBezTo>
                      <a:cubicBezTo>
                        <a:pt x="108296" y="2085974"/>
                        <a:pt x="130232" y="2047874"/>
                        <a:pt x="144086" y="2006310"/>
                      </a:cubicBezTo>
                      <a:cubicBezTo>
                        <a:pt x="157941" y="1964746"/>
                        <a:pt x="178723" y="1918565"/>
                        <a:pt x="185650" y="1874692"/>
                      </a:cubicBezTo>
                      <a:cubicBezTo>
                        <a:pt x="192577" y="1830819"/>
                        <a:pt x="183341" y="1778480"/>
                        <a:pt x="185650" y="1743074"/>
                      </a:cubicBezTo>
                      <a:cubicBezTo>
                        <a:pt x="187959" y="1707668"/>
                        <a:pt x="197195" y="1687272"/>
                        <a:pt x="199504" y="1662257"/>
                      </a:cubicBezTo>
                      <a:cubicBezTo>
                        <a:pt x="201813" y="1637242"/>
                        <a:pt x="202967" y="1637241"/>
                        <a:pt x="199504" y="1592983"/>
                      </a:cubicBezTo>
                      <a:cubicBezTo>
                        <a:pt x="196041" y="1548725"/>
                        <a:pt x="181032" y="1459440"/>
                        <a:pt x="178723" y="1396710"/>
                      </a:cubicBezTo>
                      <a:cubicBezTo>
                        <a:pt x="176414" y="1333980"/>
                        <a:pt x="177568" y="1270864"/>
                        <a:pt x="185650" y="1216601"/>
                      </a:cubicBezTo>
                      <a:cubicBezTo>
                        <a:pt x="193732" y="1162338"/>
                        <a:pt x="197195" y="1111538"/>
                        <a:pt x="227213" y="1071129"/>
                      </a:cubicBezTo>
                      <a:cubicBezTo>
                        <a:pt x="257231" y="1030720"/>
                        <a:pt x="305723" y="1011092"/>
                        <a:pt x="365759" y="974147"/>
                      </a:cubicBezTo>
                      <a:cubicBezTo>
                        <a:pt x="425795" y="937202"/>
                        <a:pt x="541250" y="878320"/>
                        <a:pt x="587432" y="849456"/>
                      </a:cubicBezTo>
                      <a:cubicBezTo>
                        <a:pt x="633614" y="820592"/>
                        <a:pt x="634768" y="842529"/>
                        <a:pt x="642850" y="800965"/>
                      </a:cubicBezTo>
                      <a:cubicBezTo>
                        <a:pt x="650932" y="759401"/>
                        <a:pt x="638232" y="643947"/>
                        <a:pt x="635923" y="600074"/>
                      </a:cubicBezTo>
                      <a:cubicBezTo>
                        <a:pt x="633614" y="556201"/>
                        <a:pt x="642850" y="557356"/>
                        <a:pt x="628995" y="537729"/>
                      </a:cubicBezTo>
                      <a:cubicBezTo>
                        <a:pt x="615140" y="518102"/>
                        <a:pt x="566649" y="506555"/>
                        <a:pt x="552795" y="482310"/>
                      </a:cubicBezTo>
                      <a:cubicBezTo>
                        <a:pt x="538941" y="458065"/>
                        <a:pt x="544713" y="414192"/>
                        <a:pt x="545868" y="392256"/>
                      </a:cubicBezTo>
                      <a:cubicBezTo>
                        <a:pt x="547023" y="370320"/>
                        <a:pt x="559723" y="350692"/>
                        <a:pt x="559723" y="350692"/>
                      </a:cubicBezTo>
                      <a:cubicBezTo>
                        <a:pt x="564341" y="343765"/>
                        <a:pt x="573577" y="350692"/>
                        <a:pt x="573577" y="350692"/>
                      </a:cubicBezTo>
                      <a:lnTo>
                        <a:pt x="573577" y="350692"/>
                      </a:lnTo>
                      <a:cubicBezTo>
                        <a:pt x="574732" y="332219"/>
                        <a:pt x="572422" y="279110"/>
                        <a:pt x="580504" y="239856"/>
                      </a:cubicBezTo>
                      <a:cubicBezTo>
                        <a:pt x="588586" y="200602"/>
                        <a:pt x="601286" y="148647"/>
                        <a:pt x="622068" y="115165"/>
                      </a:cubicBezTo>
                      <a:cubicBezTo>
                        <a:pt x="642850" y="81683"/>
                        <a:pt x="676331" y="57438"/>
                        <a:pt x="705195" y="38965"/>
                      </a:cubicBezTo>
                      <a:cubicBezTo>
                        <a:pt x="734059" y="20492"/>
                        <a:pt x="766386" y="10102"/>
                        <a:pt x="795250" y="4329"/>
                      </a:cubicBezTo>
                      <a:cubicBezTo>
                        <a:pt x="824114" y="-1444"/>
                        <a:pt x="851822" y="-1444"/>
                        <a:pt x="878377" y="4329"/>
                      </a:cubicBezTo>
                      <a:cubicBezTo>
                        <a:pt x="904932" y="10102"/>
                        <a:pt x="929177" y="19338"/>
                        <a:pt x="954577" y="38965"/>
                      </a:cubicBezTo>
                      <a:cubicBezTo>
                        <a:pt x="979977" y="58592"/>
                        <a:pt x="1014613" y="97847"/>
                        <a:pt x="1030777" y="122092"/>
                      </a:cubicBezTo>
                      <a:cubicBezTo>
                        <a:pt x="1046941" y="146337"/>
                        <a:pt x="1046941" y="169428"/>
                        <a:pt x="1051559" y="184437"/>
                      </a:cubicBezTo>
                      <a:cubicBezTo>
                        <a:pt x="1056177" y="199446"/>
                        <a:pt x="1055022" y="180974"/>
                        <a:pt x="1058486" y="212147"/>
                      </a:cubicBezTo>
                      <a:cubicBezTo>
                        <a:pt x="1061950" y="243320"/>
                        <a:pt x="1071187" y="316056"/>
                        <a:pt x="1072341" y="371474"/>
                      </a:cubicBezTo>
                      <a:cubicBezTo>
                        <a:pt x="1073495" y="426892"/>
                        <a:pt x="1074649" y="504247"/>
                        <a:pt x="1065413" y="544656"/>
                      </a:cubicBezTo>
                      <a:cubicBezTo>
                        <a:pt x="1056177" y="585065"/>
                        <a:pt x="1016923" y="613929"/>
                        <a:pt x="1016923" y="613929"/>
                      </a:cubicBezTo>
                      <a:cubicBezTo>
                        <a:pt x="1007687" y="630093"/>
                        <a:pt x="1008841" y="611620"/>
                        <a:pt x="1009995" y="641638"/>
                      </a:cubicBezTo>
                      <a:cubicBezTo>
                        <a:pt x="1011149" y="671656"/>
                        <a:pt x="983441" y="750165"/>
                        <a:pt x="1023850" y="794038"/>
                      </a:cubicBezTo>
                      <a:cubicBezTo>
                        <a:pt x="1064259" y="837911"/>
                        <a:pt x="1194723" y="874856"/>
                        <a:pt x="1252450" y="904874"/>
                      </a:cubicBezTo>
                      <a:cubicBezTo>
                        <a:pt x="1310177" y="934892"/>
                        <a:pt x="1329804" y="951056"/>
                        <a:pt x="1370213" y="974147"/>
                      </a:cubicBezTo>
                      <a:cubicBezTo>
                        <a:pt x="1410622" y="997238"/>
                        <a:pt x="1463731" y="1009938"/>
                        <a:pt x="1494904" y="1043420"/>
                      </a:cubicBezTo>
                      <a:cubicBezTo>
                        <a:pt x="1526077" y="1076902"/>
                        <a:pt x="1544550" y="1121929"/>
                        <a:pt x="1557250" y="1175038"/>
                      </a:cubicBezTo>
                      <a:cubicBezTo>
                        <a:pt x="1569950" y="1228147"/>
                        <a:pt x="1571104" y="1313583"/>
                        <a:pt x="1571104" y="1362074"/>
                      </a:cubicBezTo>
                      <a:cubicBezTo>
                        <a:pt x="1571104" y="1410565"/>
                        <a:pt x="1563023" y="1427883"/>
                        <a:pt x="1557250" y="1465983"/>
                      </a:cubicBezTo>
                      <a:cubicBezTo>
                        <a:pt x="1551477" y="1504083"/>
                        <a:pt x="1539932" y="1543339"/>
                        <a:pt x="1536468" y="1590675"/>
                      </a:cubicBezTo>
                      <a:cubicBezTo>
                        <a:pt x="1533004" y="1638011"/>
                        <a:pt x="1534159" y="1702665"/>
                        <a:pt x="1536468" y="1750001"/>
                      </a:cubicBezTo>
                      <a:cubicBezTo>
                        <a:pt x="1538777" y="1797337"/>
                        <a:pt x="1546859" y="1844674"/>
                        <a:pt x="1550323" y="1874692"/>
                      </a:cubicBezTo>
                      <a:cubicBezTo>
                        <a:pt x="1553787" y="1904710"/>
                        <a:pt x="1545705" y="1887392"/>
                        <a:pt x="1557250" y="1930110"/>
                      </a:cubicBezTo>
                      <a:cubicBezTo>
                        <a:pt x="1568795" y="1972828"/>
                        <a:pt x="1604586" y="2060574"/>
                        <a:pt x="1619595" y="2131001"/>
                      </a:cubicBezTo>
                      <a:cubicBezTo>
                        <a:pt x="1634604" y="2201428"/>
                        <a:pt x="1646149" y="2283401"/>
                        <a:pt x="1647304" y="2352674"/>
                      </a:cubicBezTo>
                      <a:cubicBezTo>
                        <a:pt x="1648459" y="2421947"/>
                        <a:pt x="1624214" y="2486602"/>
                        <a:pt x="1626523" y="2546638"/>
                      </a:cubicBezTo>
                      <a:cubicBezTo>
                        <a:pt x="1628832" y="2606674"/>
                        <a:pt x="1649614" y="2658628"/>
                        <a:pt x="1661159" y="2712892"/>
                      </a:cubicBezTo>
                      <a:cubicBezTo>
                        <a:pt x="1672704" y="2767156"/>
                        <a:pt x="1681941" y="2824884"/>
                        <a:pt x="1695795" y="2872220"/>
                      </a:cubicBezTo>
                      <a:cubicBezTo>
                        <a:pt x="1709649" y="2919556"/>
                        <a:pt x="1735050" y="2955347"/>
                        <a:pt x="1744286" y="2996910"/>
                      </a:cubicBezTo>
                      <a:cubicBezTo>
                        <a:pt x="1753522" y="3038473"/>
                        <a:pt x="1755831" y="3090428"/>
                        <a:pt x="1751213" y="3121601"/>
                      </a:cubicBezTo>
                      <a:cubicBezTo>
                        <a:pt x="1746595" y="3152774"/>
                        <a:pt x="1740822" y="3164320"/>
                        <a:pt x="1716577" y="3183947"/>
                      </a:cubicBezTo>
                      <a:cubicBezTo>
                        <a:pt x="1692332" y="3203574"/>
                        <a:pt x="1641532" y="3237056"/>
                        <a:pt x="1605741" y="3239365"/>
                      </a:cubicBezTo>
                      <a:cubicBezTo>
                        <a:pt x="1569950" y="3241674"/>
                        <a:pt x="1516841" y="3210501"/>
                        <a:pt x="1501832" y="3197801"/>
                      </a:cubicBezTo>
                      <a:cubicBezTo>
                        <a:pt x="1486823" y="3185101"/>
                        <a:pt x="1501831" y="3166629"/>
                        <a:pt x="1515686" y="3163165"/>
                      </a:cubicBezTo>
                      <a:cubicBezTo>
                        <a:pt x="1529541" y="3159701"/>
                        <a:pt x="1563023" y="3179329"/>
                        <a:pt x="1584959" y="3177020"/>
                      </a:cubicBezTo>
                      <a:cubicBezTo>
                        <a:pt x="1606895" y="3174711"/>
                        <a:pt x="1633450" y="3170092"/>
                        <a:pt x="1647304" y="3149310"/>
                      </a:cubicBezTo>
                      <a:cubicBezTo>
                        <a:pt x="1661158" y="3128528"/>
                        <a:pt x="1672704" y="3078883"/>
                        <a:pt x="1668086" y="3052329"/>
                      </a:cubicBezTo>
                      <a:cubicBezTo>
                        <a:pt x="1663468" y="3025775"/>
                        <a:pt x="1627677" y="2983056"/>
                        <a:pt x="1619595" y="2989983"/>
                      </a:cubicBezTo>
                      <a:cubicBezTo>
                        <a:pt x="1611513" y="2996910"/>
                        <a:pt x="1624213" y="3069647"/>
                        <a:pt x="1619595" y="3093892"/>
                      </a:cubicBezTo>
                      <a:cubicBezTo>
                        <a:pt x="1614977" y="3118137"/>
                        <a:pt x="1606895" y="3143538"/>
                        <a:pt x="1591886" y="3135456"/>
                      </a:cubicBezTo>
                      <a:cubicBezTo>
                        <a:pt x="1576877" y="3127374"/>
                        <a:pt x="1544550" y="3082347"/>
                        <a:pt x="1529541" y="3045401"/>
                      </a:cubicBezTo>
                      <a:cubicBezTo>
                        <a:pt x="1514532" y="3008455"/>
                        <a:pt x="1502987" y="2957656"/>
                        <a:pt x="1501832" y="2913783"/>
                      </a:cubicBezTo>
                      <a:cubicBezTo>
                        <a:pt x="1500677" y="2869910"/>
                        <a:pt x="1517995" y="2817956"/>
                        <a:pt x="1522613" y="2782165"/>
                      </a:cubicBezTo>
                      <a:cubicBezTo>
                        <a:pt x="1527231" y="2746374"/>
                        <a:pt x="1539932" y="2744065"/>
                        <a:pt x="1529541" y="2699038"/>
                      </a:cubicBezTo>
                      <a:cubicBezTo>
                        <a:pt x="1519150" y="2654011"/>
                        <a:pt x="1485668" y="2584737"/>
                        <a:pt x="1460268" y="2512001"/>
                      </a:cubicBezTo>
                      <a:cubicBezTo>
                        <a:pt x="1434868" y="2439265"/>
                        <a:pt x="1396768" y="2323811"/>
                        <a:pt x="1377141" y="2262620"/>
                      </a:cubicBezTo>
                      <a:cubicBezTo>
                        <a:pt x="1357514" y="2201429"/>
                        <a:pt x="1348277" y="2184111"/>
                        <a:pt x="1342504" y="2144856"/>
                      </a:cubicBezTo>
                      <a:cubicBezTo>
                        <a:pt x="1336731" y="2105601"/>
                        <a:pt x="1351740" y="2079046"/>
                        <a:pt x="1342504" y="2027092"/>
                      </a:cubicBezTo>
                      <a:cubicBezTo>
                        <a:pt x="1333268" y="1975138"/>
                        <a:pt x="1292859" y="1818120"/>
                        <a:pt x="1287086" y="1833129"/>
                      </a:cubicBezTo>
                      <a:cubicBezTo>
                        <a:pt x="1281313" y="1848138"/>
                        <a:pt x="1304404" y="2053647"/>
                        <a:pt x="1307868" y="2117147"/>
                      </a:cubicBezTo>
                      <a:cubicBezTo>
                        <a:pt x="1311332" y="2180647"/>
                        <a:pt x="1306714" y="2176029"/>
                        <a:pt x="1307868" y="2214129"/>
                      </a:cubicBezTo>
                      <a:cubicBezTo>
                        <a:pt x="1309022" y="2252229"/>
                        <a:pt x="1310177" y="2313419"/>
                        <a:pt x="1314795" y="2345746"/>
                      </a:cubicBezTo>
                      <a:cubicBezTo>
                        <a:pt x="1319413" y="2378073"/>
                        <a:pt x="1320568" y="2343437"/>
                        <a:pt x="1335577" y="2408092"/>
                      </a:cubicBezTo>
                      <a:cubicBezTo>
                        <a:pt x="1350586" y="2472747"/>
                        <a:pt x="1392150" y="2635538"/>
                        <a:pt x="1404850" y="2733674"/>
                      </a:cubicBezTo>
                      <a:cubicBezTo>
                        <a:pt x="1417550" y="2831810"/>
                        <a:pt x="1415241" y="2883765"/>
                        <a:pt x="1411777" y="2996910"/>
                      </a:cubicBezTo>
                      <a:cubicBezTo>
                        <a:pt x="1408313" y="3110055"/>
                        <a:pt x="1393304" y="3323647"/>
                        <a:pt x="1384068" y="3412547"/>
                      </a:cubicBezTo>
                      <a:cubicBezTo>
                        <a:pt x="1374832" y="3501447"/>
                        <a:pt x="1359823" y="3467965"/>
                        <a:pt x="1356359" y="3530310"/>
                      </a:cubicBezTo>
                      <a:cubicBezTo>
                        <a:pt x="1352895" y="3592655"/>
                        <a:pt x="1362132" y="3715038"/>
                        <a:pt x="1363286" y="3786620"/>
                      </a:cubicBezTo>
                      <a:cubicBezTo>
                        <a:pt x="1364441" y="3858202"/>
                        <a:pt x="1359822" y="3909001"/>
                        <a:pt x="1363286" y="3959801"/>
                      </a:cubicBezTo>
                      <a:cubicBezTo>
                        <a:pt x="1366750" y="4010601"/>
                        <a:pt x="1379450" y="4045238"/>
                        <a:pt x="1384068" y="4091420"/>
                      </a:cubicBezTo>
                      <a:cubicBezTo>
                        <a:pt x="1388686" y="4137602"/>
                        <a:pt x="1392150" y="4189556"/>
                        <a:pt x="1390995" y="4236892"/>
                      </a:cubicBezTo>
                      <a:cubicBezTo>
                        <a:pt x="1389841" y="4284228"/>
                        <a:pt x="1392150" y="4300392"/>
                        <a:pt x="1377141" y="4375438"/>
                      </a:cubicBezTo>
                      <a:cubicBezTo>
                        <a:pt x="1362132" y="4450484"/>
                        <a:pt x="1329805" y="4577483"/>
                        <a:pt x="1300941" y="4687165"/>
                      </a:cubicBezTo>
                      <a:cubicBezTo>
                        <a:pt x="1272077" y="4796847"/>
                        <a:pt x="1220123" y="4941165"/>
                        <a:pt x="1203959" y="5033529"/>
                      </a:cubicBezTo>
                      <a:cubicBezTo>
                        <a:pt x="1187795" y="5125893"/>
                        <a:pt x="1195877" y="5182465"/>
                        <a:pt x="1203959" y="5241347"/>
                      </a:cubicBezTo>
                      <a:cubicBezTo>
                        <a:pt x="1212041" y="5300229"/>
                        <a:pt x="1223586" y="5342947"/>
                        <a:pt x="1252450" y="5386820"/>
                      </a:cubicBezTo>
                      <a:cubicBezTo>
                        <a:pt x="1281314" y="5430693"/>
                        <a:pt x="1349432" y="5473410"/>
                        <a:pt x="1377141" y="5504583"/>
                      </a:cubicBezTo>
                      <a:cubicBezTo>
                        <a:pt x="1404850" y="5535756"/>
                        <a:pt x="1424477" y="5551920"/>
                        <a:pt x="1418704" y="5573856"/>
                      </a:cubicBezTo>
                      <a:cubicBezTo>
                        <a:pt x="1412931" y="5595792"/>
                        <a:pt x="1380604" y="5624656"/>
                        <a:pt x="1342504" y="5636201"/>
                      </a:cubicBezTo>
                      <a:cubicBezTo>
                        <a:pt x="1304404" y="5647746"/>
                        <a:pt x="1232822" y="5652365"/>
                        <a:pt x="1190104" y="5643129"/>
                      </a:cubicBezTo>
                      <a:cubicBezTo>
                        <a:pt x="1147386" y="5633893"/>
                        <a:pt x="1115059" y="5602720"/>
                        <a:pt x="1086195" y="5580783"/>
                      </a:cubicBezTo>
                      <a:cubicBezTo>
                        <a:pt x="1057331" y="5558846"/>
                        <a:pt x="1035396" y="5550764"/>
                        <a:pt x="1016923" y="5511510"/>
                      </a:cubicBezTo>
                      <a:cubicBezTo>
                        <a:pt x="998450" y="5472256"/>
                        <a:pt x="981132" y="5397210"/>
                        <a:pt x="975359" y="5345256"/>
                      </a:cubicBezTo>
                      <a:cubicBezTo>
                        <a:pt x="969586" y="5293302"/>
                        <a:pt x="973050" y="5270210"/>
                        <a:pt x="982286" y="5199783"/>
                      </a:cubicBezTo>
                      <a:cubicBezTo>
                        <a:pt x="991522" y="5129356"/>
                        <a:pt x="1022695" y="5006974"/>
                        <a:pt x="1030777" y="4922692"/>
                      </a:cubicBezTo>
                      <a:cubicBezTo>
                        <a:pt x="1038859" y="4838410"/>
                        <a:pt x="1034241" y="4767983"/>
                        <a:pt x="1030777" y="4694092"/>
                      </a:cubicBezTo>
                      <a:cubicBezTo>
                        <a:pt x="1027313" y="4620201"/>
                        <a:pt x="1019231" y="4541692"/>
                        <a:pt x="1009995" y="4479347"/>
                      </a:cubicBezTo>
                      <a:cubicBezTo>
                        <a:pt x="1000759" y="4417002"/>
                        <a:pt x="971895" y="4400838"/>
                        <a:pt x="975359" y="4320020"/>
                      </a:cubicBezTo>
                      <a:cubicBezTo>
                        <a:pt x="978823" y="4239202"/>
                        <a:pt x="1033086" y="4102965"/>
                        <a:pt x="1030777" y="3994438"/>
                      </a:cubicBezTo>
                      <a:cubicBezTo>
                        <a:pt x="1028468" y="3885911"/>
                        <a:pt x="975358" y="3760065"/>
                        <a:pt x="961504" y="3668856"/>
                      </a:cubicBezTo>
                      <a:cubicBezTo>
                        <a:pt x="947650" y="3577647"/>
                        <a:pt x="949959" y="3529156"/>
                        <a:pt x="947650" y="3447183"/>
                      </a:cubicBezTo>
                      <a:cubicBezTo>
                        <a:pt x="945341" y="3365210"/>
                        <a:pt x="958041" y="3272847"/>
                        <a:pt x="947650" y="3177020"/>
                      </a:cubicBezTo>
                      <a:cubicBezTo>
                        <a:pt x="937259" y="3081193"/>
                        <a:pt x="906086" y="2877993"/>
                        <a:pt x="885304" y="2872220"/>
                      </a:cubicBezTo>
                      <a:cubicBezTo>
                        <a:pt x="864522" y="2866447"/>
                        <a:pt x="837968" y="3068492"/>
                        <a:pt x="822959" y="3142383"/>
                      </a:cubicBezTo>
                      <a:cubicBezTo>
                        <a:pt x="807950" y="3216274"/>
                        <a:pt x="801023" y="3249756"/>
                        <a:pt x="795250" y="3315565"/>
                      </a:cubicBezTo>
                      <a:cubicBezTo>
                        <a:pt x="789477" y="3381374"/>
                        <a:pt x="791787" y="3463347"/>
                        <a:pt x="788323" y="3537238"/>
                      </a:cubicBezTo>
                      <a:cubicBezTo>
                        <a:pt x="784859" y="3611129"/>
                        <a:pt x="782550" y="3691946"/>
                        <a:pt x="774468" y="3758910"/>
                      </a:cubicBezTo>
                      <a:cubicBezTo>
                        <a:pt x="766386" y="3825874"/>
                        <a:pt x="751040" y="3887882"/>
                        <a:pt x="739832" y="3939020"/>
                      </a:cubicBezTo>
                      <a:cubicBezTo>
                        <a:pt x="728624" y="3990158"/>
                        <a:pt x="710686" y="4002238"/>
                        <a:pt x="707222" y="4065738"/>
                      </a:cubicBezTo>
                      <a:cubicBezTo>
                        <a:pt x="703758" y="4129238"/>
                        <a:pt x="715924" y="4263785"/>
                        <a:pt x="719050" y="4320020"/>
                      </a:cubicBezTo>
                      <a:cubicBezTo>
                        <a:pt x="722176" y="4376255"/>
                        <a:pt x="729187" y="4364878"/>
                        <a:pt x="725977" y="4403147"/>
                      </a:cubicBezTo>
                      <a:cubicBezTo>
                        <a:pt x="722767" y="4441416"/>
                        <a:pt x="705562" y="4480361"/>
                        <a:pt x="699789" y="4549634"/>
                      </a:cubicBezTo>
                      <a:cubicBezTo>
                        <a:pt x="694016" y="4618907"/>
                        <a:pt x="689285" y="4745061"/>
                        <a:pt x="691341" y="4818783"/>
                      </a:cubicBezTo>
                      <a:cubicBezTo>
                        <a:pt x="693397" y="4892505"/>
                        <a:pt x="705196" y="4938856"/>
                        <a:pt x="712123" y="4991965"/>
                      </a:cubicBezTo>
                      <a:cubicBezTo>
                        <a:pt x="719050" y="5045074"/>
                        <a:pt x="728286" y="5082020"/>
                        <a:pt x="732904" y="5137438"/>
                      </a:cubicBezTo>
                      <a:cubicBezTo>
                        <a:pt x="737522" y="5192856"/>
                        <a:pt x="736368" y="5281756"/>
                        <a:pt x="739832" y="5324474"/>
                      </a:cubicBezTo>
                      <a:cubicBezTo>
                        <a:pt x="743296" y="5367192"/>
                        <a:pt x="764077" y="5368347"/>
                        <a:pt x="753686" y="5393747"/>
                      </a:cubicBezTo>
                      <a:cubicBezTo>
                        <a:pt x="743295" y="5419147"/>
                        <a:pt x="717895" y="5464174"/>
                        <a:pt x="677486" y="5476874"/>
                      </a:cubicBezTo>
                      <a:cubicBezTo>
                        <a:pt x="637077" y="5489574"/>
                        <a:pt x="552796" y="5474565"/>
                        <a:pt x="511232" y="5469947"/>
                      </a:cubicBezTo>
                      <a:cubicBezTo>
                        <a:pt x="469668" y="5465329"/>
                        <a:pt x="445422" y="5468792"/>
                        <a:pt x="428104" y="5449165"/>
                      </a:cubicBezTo>
                      <a:cubicBezTo>
                        <a:pt x="410786" y="5429538"/>
                        <a:pt x="399241" y="5378737"/>
                        <a:pt x="407323" y="5352183"/>
                      </a:cubicBezTo>
                      <a:cubicBezTo>
                        <a:pt x="415405" y="5325629"/>
                        <a:pt x="456968" y="5340638"/>
                        <a:pt x="476595" y="5289838"/>
                      </a:cubicBezTo>
                      <a:cubicBezTo>
                        <a:pt x="496222" y="5239038"/>
                        <a:pt x="526241" y="5130510"/>
                        <a:pt x="525086" y="5047383"/>
                      </a:cubicBezTo>
                      <a:cubicBezTo>
                        <a:pt x="523932" y="4964256"/>
                        <a:pt x="497377" y="4912301"/>
                        <a:pt x="469668" y="4791074"/>
                      </a:cubicBezTo>
                      <a:cubicBezTo>
                        <a:pt x="441959" y="4669847"/>
                        <a:pt x="374996" y="4450484"/>
                        <a:pt x="358832" y="4320020"/>
                      </a:cubicBezTo>
                      <a:cubicBezTo>
                        <a:pt x="342668" y="4189556"/>
                        <a:pt x="364604" y="4085647"/>
                        <a:pt x="372686" y="4008292"/>
                      </a:cubicBezTo>
                      <a:cubicBezTo>
                        <a:pt x="380768" y="3930937"/>
                        <a:pt x="402705" y="3939019"/>
                        <a:pt x="407323" y="3855892"/>
                      </a:cubicBezTo>
                      <a:cubicBezTo>
                        <a:pt x="411941" y="3772765"/>
                        <a:pt x="407322" y="3605356"/>
                        <a:pt x="400395" y="3509529"/>
                      </a:cubicBezTo>
                      <a:cubicBezTo>
                        <a:pt x="393468" y="3413702"/>
                        <a:pt x="374995" y="3411393"/>
                        <a:pt x="365759" y="3280929"/>
                      </a:cubicBezTo>
                      <a:cubicBezTo>
                        <a:pt x="356523" y="3150465"/>
                        <a:pt x="331123" y="2897620"/>
                        <a:pt x="344977" y="2726747"/>
                      </a:cubicBezTo>
                      <a:cubicBezTo>
                        <a:pt x="358831" y="2555874"/>
                        <a:pt x="430413" y="2363065"/>
                        <a:pt x="448886" y="2255692"/>
                      </a:cubicBezTo>
                      <a:cubicBezTo>
                        <a:pt x="467359" y="2148319"/>
                        <a:pt x="452349" y="2139083"/>
                        <a:pt x="455813" y="2082510"/>
                      </a:cubicBezTo>
                      <a:cubicBezTo>
                        <a:pt x="459277" y="2025937"/>
                        <a:pt x="471977" y="1953201"/>
                        <a:pt x="469668" y="1916256"/>
                      </a:cubicBezTo>
                      <a:cubicBezTo>
                        <a:pt x="467359" y="1879311"/>
                        <a:pt x="450041" y="1842365"/>
                        <a:pt x="441959" y="1860838"/>
                      </a:cubicBezTo>
                      <a:cubicBezTo>
                        <a:pt x="433877" y="1879311"/>
                        <a:pt x="424641" y="1978601"/>
                        <a:pt x="421177" y="2027092"/>
                      </a:cubicBezTo>
                      <a:cubicBezTo>
                        <a:pt x="417713" y="2075583"/>
                        <a:pt x="431568" y="2094056"/>
                        <a:pt x="421177" y="2151783"/>
                      </a:cubicBezTo>
                      <a:cubicBezTo>
                        <a:pt x="410786" y="2209510"/>
                        <a:pt x="392314" y="2275320"/>
                        <a:pt x="358832" y="2373456"/>
                      </a:cubicBezTo>
                      <a:cubicBezTo>
                        <a:pt x="325350" y="2471592"/>
                        <a:pt x="237604" y="2655165"/>
                        <a:pt x="220286" y="2740601"/>
                      </a:cubicBezTo>
                      <a:cubicBezTo>
                        <a:pt x="202968" y="2826037"/>
                        <a:pt x="260696" y="2816801"/>
                        <a:pt x="254923" y="2886074"/>
                      </a:cubicBezTo>
                      <a:cubicBezTo>
                        <a:pt x="249150" y="2955347"/>
                        <a:pt x="206432" y="3128529"/>
                        <a:pt x="185650" y="3156238"/>
                      </a:cubicBezTo>
                      <a:cubicBezTo>
                        <a:pt x="164868" y="3183947"/>
                        <a:pt x="137159" y="3080038"/>
                        <a:pt x="130232" y="3052329"/>
                      </a:cubicBezTo>
                      <a:cubicBezTo>
                        <a:pt x="123305" y="3024620"/>
                        <a:pt x="151013" y="2993447"/>
                        <a:pt x="144086" y="2989983"/>
                      </a:cubicBezTo>
                      <a:cubicBezTo>
                        <a:pt x="137159" y="2986519"/>
                        <a:pt x="96750" y="3002683"/>
                        <a:pt x="88668" y="3031547"/>
                      </a:cubicBezTo>
                      <a:cubicBezTo>
                        <a:pt x="80586" y="3060411"/>
                        <a:pt x="81741" y="3136611"/>
                        <a:pt x="95595" y="3163165"/>
                      </a:cubicBezTo>
                      <a:cubicBezTo>
                        <a:pt x="109449" y="3189719"/>
                        <a:pt x="146395" y="3189720"/>
                        <a:pt x="171795" y="3190874"/>
                      </a:cubicBezTo>
                      <a:cubicBezTo>
                        <a:pt x="197195" y="3192028"/>
                        <a:pt x="236450" y="3163165"/>
                        <a:pt x="247995" y="3170092"/>
                      </a:cubicBezTo>
                      <a:cubicBezTo>
                        <a:pt x="259540" y="3177019"/>
                        <a:pt x="271086" y="3219738"/>
                        <a:pt x="241068" y="3232438"/>
                      </a:cubicBezTo>
                      <a:cubicBezTo>
                        <a:pt x="211050" y="3245138"/>
                        <a:pt x="107140" y="3265919"/>
                        <a:pt x="67886" y="3246292"/>
                      </a:cubicBezTo>
                      <a:cubicBezTo>
                        <a:pt x="28632" y="3226665"/>
                        <a:pt x="14777" y="3157392"/>
                        <a:pt x="5541" y="3114674"/>
                      </a:cubicBezTo>
                      <a:cubicBezTo>
                        <a:pt x="-3695" y="3071956"/>
                        <a:pt x="-1386" y="3036165"/>
                        <a:pt x="12468" y="2989983"/>
                      </a:cubicBezTo>
                      <a:cubicBezTo>
                        <a:pt x="26322" y="2943801"/>
                        <a:pt x="73659" y="2906856"/>
                        <a:pt x="88668" y="2837583"/>
                      </a:cubicBezTo>
                      <a:cubicBezTo>
                        <a:pt x="103677" y="2768310"/>
                        <a:pt x="97905" y="2663246"/>
                        <a:pt x="102523" y="258820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2EC884EE-E658-B92F-1058-8FAF86E37B02}"/>
                    </a:ext>
                  </a:extLst>
                </p:cNvPr>
                <p:cNvSpPr/>
                <p:nvPr/>
              </p:nvSpPr>
              <p:spPr>
                <a:xfrm>
                  <a:off x="4696691" y="1427018"/>
                  <a:ext cx="90172" cy="671946"/>
                </a:xfrm>
                <a:custGeom>
                  <a:avLst/>
                  <a:gdLst>
                    <a:gd name="connsiteX0" fmla="*/ 0 w 90172"/>
                    <a:gd name="connsiteY0" fmla="*/ 671946 h 671946"/>
                    <a:gd name="connsiteX1" fmla="*/ 55418 w 90172"/>
                    <a:gd name="connsiteY1" fmla="*/ 540327 h 671946"/>
                    <a:gd name="connsiteX2" fmla="*/ 83127 w 90172"/>
                    <a:gd name="connsiteY2" fmla="*/ 332509 h 671946"/>
                    <a:gd name="connsiteX3" fmla="*/ 69273 w 90172"/>
                    <a:gd name="connsiteY3" fmla="*/ 235527 h 671946"/>
                    <a:gd name="connsiteX4" fmla="*/ 90054 w 90172"/>
                    <a:gd name="connsiteY4" fmla="*/ 159327 h 671946"/>
                    <a:gd name="connsiteX5" fmla="*/ 76200 w 90172"/>
                    <a:gd name="connsiteY5" fmla="*/ 0 h 671946"/>
                    <a:gd name="connsiteX0" fmla="*/ 0 w 90172"/>
                    <a:gd name="connsiteY0" fmla="*/ 671946 h 671946"/>
                    <a:gd name="connsiteX1" fmla="*/ 27709 w 90172"/>
                    <a:gd name="connsiteY1" fmla="*/ 547254 h 671946"/>
                    <a:gd name="connsiteX2" fmla="*/ 83127 w 90172"/>
                    <a:gd name="connsiteY2" fmla="*/ 332509 h 671946"/>
                    <a:gd name="connsiteX3" fmla="*/ 69273 w 90172"/>
                    <a:gd name="connsiteY3" fmla="*/ 235527 h 671946"/>
                    <a:gd name="connsiteX4" fmla="*/ 90054 w 90172"/>
                    <a:gd name="connsiteY4" fmla="*/ 159327 h 671946"/>
                    <a:gd name="connsiteX5" fmla="*/ 76200 w 90172"/>
                    <a:gd name="connsiteY5" fmla="*/ 0 h 67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172" h="671946">
                      <a:moveTo>
                        <a:pt x="0" y="671946"/>
                      </a:moveTo>
                      <a:cubicBezTo>
                        <a:pt x="20782" y="634423"/>
                        <a:pt x="13855" y="603827"/>
                        <a:pt x="27709" y="547254"/>
                      </a:cubicBezTo>
                      <a:cubicBezTo>
                        <a:pt x="41563" y="490681"/>
                        <a:pt x="76200" y="384463"/>
                        <a:pt x="83127" y="332509"/>
                      </a:cubicBezTo>
                      <a:cubicBezTo>
                        <a:pt x="90054" y="280555"/>
                        <a:pt x="68119" y="264391"/>
                        <a:pt x="69273" y="235527"/>
                      </a:cubicBezTo>
                      <a:cubicBezTo>
                        <a:pt x="70428" y="206663"/>
                        <a:pt x="88900" y="198581"/>
                        <a:pt x="90054" y="159327"/>
                      </a:cubicBezTo>
                      <a:cubicBezTo>
                        <a:pt x="91209" y="120072"/>
                        <a:pt x="83704" y="60036"/>
                        <a:pt x="76200" y="0"/>
                      </a:cubicBez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EA327CF0-31C8-4461-DD8A-E5BF07F55E9C}"/>
                    </a:ext>
                  </a:extLst>
                </p:cNvPr>
                <p:cNvSpPr/>
                <p:nvPr/>
              </p:nvSpPr>
              <p:spPr>
                <a:xfrm>
                  <a:off x="3810000" y="1440872"/>
                  <a:ext cx="48491" cy="678873"/>
                </a:xfrm>
                <a:custGeom>
                  <a:avLst/>
                  <a:gdLst>
                    <a:gd name="connsiteX0" fmla="*/ 55772 w 55772"/>
                    <a:gd name="connsiteY0" fmla="*/ 678873 h 678873"/>
                    <a:gd name="connsiteX1" fmla="*/ 41917 w 55772"/>
                    <a:gd name="connsiteY1" fmla="*/ 526473 h 678873"/>
                    <a:gd name="connsiteX2" fmla="*/ 353 w 55772"/>
                    <a:gd name="connsiteY2" fmla="*/ 394855 h 678873"/>
                    <a:gd name="connsiteX3" fmla="*/ 21135 w 55772"/>
                    <a:gd name="connsiteY3" fmla="*/ 242455 h 678873"/>
                    <a:gd name="connsiteX4" fmla="*/ 7281 w 55772"/>
                    <a:gd name="connsiteY4" fmla="*/ 138546 h 678873"/>
                    <a:gd name="connsiteX5" fmla="*/ 21135 w 55772"/>
                    <a:gd name="connsiteY5" fmla="*/ 0 h 678873"/>
                    <a:gd name="connsiteX0" fmla="*/ 48491 w 48491"/>
                    <a:gd name="connsiteY0" fmla="*/ 678873 h 678873"/>
                    <a:gd name="connsiteX1" fmla="*/ 34636 w 48491"/>
                    <a:gd name="connsiteY1" fmla="*/ 526473 h 678873"/>
                    <a:gd name="connsiteX2" fmla="*/ 11545 w 48491"/>
                    <a:gd name="connsiteY2" fmla="*/ 399473 h 678873"/>
                    <a:gd name="connsiteX3" fmla="*/ 13854 w 48491"/>
                    <a:gd name="connsiteY3" fmla="*/ 242455 h 678873"/>
                    <a:gd name="connsiteX4" fmla="*/ 0 w 48491"/>
                    <a:gd name="connsiteY4" fmla="*/ 138546 h 678873"/>
                    <a:gd name="connsiteX5" fmla="*/ 13854 w 48491"/>
                    <a:gd name="connsiteY5" fmla="*/ 0 h 678873"/>
                    <a:gd name="connsiteX0" fmla="*/ 48491 w 48491"/>
                    <a:gd name="connsiteY0" fmla="*/ 678873 h 678873"/>
                    <a:gd name="connsiteX1" fmla="*/ 25400 w 48491"/>
                    <a:gd name="connsiteY1" fmla="*/ 540328 h 678873"/>
                    <a:gd name="connsiteX2" fmla="*/ 11545 w 48491"/>
                    <a:gd name="connsiteY2" fmla="*/ 399473 h 678873"/>
                    <a:gd name="connsiteX3" fmla="*/ 13854 w 48491"/>
                    <a:gd name="connsiteY3" fmla="*/ 242455 h 678873"/>
                    <a:gd name="connsiteX4" fmla="*/ 0 w 48491"/>
                    <a:gd name="connsiteY4" fmla="*/ 138546 h 678873"/>
                    <a:gd name="connsiteX5" fmla="*/ 13854 w 48491"/>
                    <a:gd name="connsiteY5" fmla="*/ 0 h 678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91" h="678873">
                      <a:moveTo>
                        <a:pt x="48491" y="678873"/>
                      </a:moveTo>
                      <a:cubicBezTo>
                        <a:pt x="46182" y="626341"/>
                        <a:pt x="31558" y="586895"/>
                        <a:pt x="25400" y="540328"/>
                      </a:cubicBezTo>
                      <a:cubicBezTo>
                        <a:pt x="19242" y="493761"/>
                        <a:pt x="13469" y="449119"/>
                        <a:pt x="11545" y="399473"/>
                      </a:cubicBezTo>
                      <a:cubicBezTo>
                        <a:pt x="9621" y="349828"/>
                        <a:pt x="15778" y="285943"/>
                        <a:pt x="13854" y="242455"/>
                      </a:cubicBezTo>
                      <a:cubicBezTo>
                        <a:pt x="11930" y="198967"/>
                        <a:pt x="0" y="178955"/>
                        <a:pt x="0" y="138546"/>
                      </a:cubicBezTo>
                      <a:cubicBezTo>
                        <a:pt x="0" y="98137"/>
                        <a:pt x="6927" y="49068"/>
                        <a:pt x="13854" y="0"/>
                      </a:cubicBez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78C8EC3-5A4C-8A82-9129-4787EF87CD17}"/>
                  </a:ext>
                </a:extLst>
              </p:cNvPr>
              <p:cNvGrpSpPr/>
              <p:nvPr/>
            </p:nvGrpSpPr>
            <p:grpSpPr>
              <a:xfrm>
                <a:off x="3681046" y="973015"/>
                <a:ext cx="1201679" cy="4302288"/>
                <a:chOff x="3681046" y="973015"/>
                <a:chExt cx="1201679" cy="4302288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12DE0AC3-828D-E88F-C91D-9B09D3642403}"/>
                    </a:ext>
                  </a:extLst>
                </p:cNvPr>
                <p:cNvSpPr/>
                <p:nvPr/>
              </p:nvSpPr>
              <p:spPr>
                <a:xfrm>
                  <a:off x="3681046" y="1293093"/>
                  <a:ext cx="592016" cy="1127722"/>
                </a:xfrm>
                <a:custGeom>
                  <a:avLst/>
                  <a:gdLst>
                    <a:gd name="connsiteX0" fmla="*/ 592016 w 592016"/>
                    <a:gd name="connsiteY0" fmla="*/ 195738 h 1127722"/>
                    <a:gd name="connsiteX1" fmla="*/ 492369 w 592016"/>
                    <a:gd name="connsiteY1" fmla="*/ 66784 h 1127722"/>
                    <a:gd name="connsiteX2" fmla="*/ 369277 w 592016"/>
                    <a:gd name="connsiteY2" fmla="*/ 8169 h 1127722"/>
                    <a:gd name="connsiteX3" fmla="*/ 240323 w 592016"/>
                    <a:gd name="connsiteY3" fmla="*/ 2307 h 1127722"/>
                    <a:gd name="connsiteX4" fmla="*/ 146539 w 592016"/>
                    <a:gd name="connsiteY4" fmla="*/ 25753 h 1127722"/>
                    <a:gd name="connsiteX5" fmla="*/ 64477 w 592016"/>
                    <a:gd name="connsiteY5" fmla="*/ 96092 h 1127722"/>
                    <a:gd name="connsiteX6" fmla="*/ 29308 w 592016"/>
                    <a:gd name="connsiteY6" fmla="*/ 248492 h 1127722"/>
                    <a:gd name="connsiteX7" fmla="*/ 23446 w 592016"/>
                    <a:gd name="connsiteY7" fmla="*/ 436061 h 1127722"/>
                    <a:gd name="connsiteX8" fmla="*/ 46892 w 592016"/>
                    <a:gd name="connsiteY8" fmla="*/ 553292 h 1127722"/>
                    <a:gd name="connsiteX9" fmla="*/ 35169 w 592016"/>
                    <a:gd name="connsiteY9" fmla="*/ 758445 h 1127722"/>
                    <a:gd name="connsiteX10" fmla="*/ 17585 w 592016"/>
                    <a:gd name="connsiteY10" fmla="*/ 946015 h 1127722"/>
                    <a:gd name="connsiteX11" fmla="*/ 0 w 592016"/>
                    <a:gd name="connsiteY11" fmla="*/ 1127722 h 11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2016" h="1127722">
                      <a:moveTo>
                        <a:pt x="592016" y="195738"/>
                      </a:moveTo>
                      <a:cubicBezTo>
                        <a:pt x="560754" y="146892"/>
                        <a:pt x="529492" y="98046"/>
                        <a:pt x="492369" y="66784"/>
                      </a:cubicBezTo>
                      <a:cubicBezTo>
                        <a:pt x="455246" y="35522"/>
                        <a:pt x="411285" y="18915"/>
                        <a:pt x="369277" y="8169"/>
                      </a:cubicBezTo>
                      <a:cubicBezTo>
                        <a:pt x="327269" y="-2577"/>
                        <a:pt x="277446" y="-624"/>
                        <a:pt x="240323" y="2307"/>
                      </a:cubicBezTo>
                      <a:cubicBezTo>
                        <a:pt x="203200" y="5238"/>
                        <a:pt x="175847" y="10122"/>
                        <a:pt x="146539" y="25753"/>
                      </a:cubicBezTo>
                      <a:cubicBezTo>
                        <a:pt x="117231" y="41384"/>
                        <a:pt x="84015" y="58969"/>
                        <a:pt x="64477" y="96092"/>
                      </a:cubicBezTo>
                      <a:cubicBezTo>
                        <a:pt x="44939" y="133215"/>
                        <a:pt x="36146" y="191830"/>
                        <a:pt x="29308" y="248492"/>
                      </a:cubicBezTo>
                      <a:cubicBezTo>
                        <a:pt x="22469" y="305154"/>
                        <a:pt x="20515" y="385261"/>
                        <a:pt x="23446" y="436061"/>
                      </a:cubicBezTo>
                      <a:cubicBezTo>
                        <a:pt x="26377" y="486861"/>
                        <a:pt x="44938" y="499561"/>
                        <a:pt x="46892" y="553292"/>
                      </a:cubicBezTo>
                      <a:cubicBezTo>
                        <a:pt x="48846" y="607023"/>
                        <a:pt x="40053" y="692991"/>
                        <a:pt x="35169" y="758445"/>
                      </a:cubicBezTo>
                      <a:cubicBezTo>
                        <a:pt x="30285" y="823899"/>
                        <a:pt x="23447" y="884469"/>
                        <a:pt x="17585" y="946015"/>
                      </a:cubicBezTo>
                      <a:cubicBezTo>
                        <a:pt x="11723" y="1007561"/>
                        <a:pt x="5861" y="1067641"/>
                        <a:pt x="0" y="1127722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00AFDC4F-6501-586B-5112-F6E8F56A344C}"/>
                    </a:ext>
                  </a:extLst>
                </p:cNvPr>
                <p:cNvSpPr/>
                <p:nvPr/>
              </p:nvSpPr>
              <p:spPr>
                <a:xfrm>
                  <a:off x="4124268" y="984738"/>
                  <a:ext cx="72594" cy="404447"/>
                </a:xfrm>
                <a:custGeom>
                  <a:avLst/>
                  <a:gdLst>
                    <a:gd name="connsiteX0" fmla="*/ 72594 w 72594"/>
                    <a:gd name="connsiteY0" fmla="*/ 404447 h 404447"/>
                    <a:gd name="connsiteX1" fmla="*/ 25702 w 72594"/>
                    <a:gd name="connsiteY1" fmla="*/ 281354 h 404447"/>
                    <a:gd name="connsiteX2" fmla="*/ 2256 w 72594"/>
                    <a:gd name="connsiteY2" fmla="*/ 87924 h 404447"/>
                    <a:gd name="connsiteX3" fmla="*/ 2256 w 72594"/>
                    <a:gd name="connsiteY3" fmla="*/ 0 h 404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94" h="404447">
                      <a:moveTo>
                        <a:pt x="72594" y="404447"/>
                      </a:moveTo>
                      <a:cubicBezTo>
                        <a:pt x="55009" y="369277"/>
                        <a:pt x="37425" y="334108"/>
                        <a:pt x="25702" y="281354"/>
                      </a:cubicBezTo>
                      <a:cubicBezTo>
                        <a:pt x="13979" y="228600"/>
                        <a:pt x="6164" y="134816"/>
                        <a:pt x="2256" y="87924"/>
                      </a:cubicBezTo>
                      <a:cubicBezTo>
                        <a:pt x="-1652" y="41032"/>
                        <a:pt x="302" y="20516"/>
                        <a:pt x="2256" y="0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212ACE8-B942-61F4-E3F7-A04B132A983B}"/>
                    </a:ext>
                  </a:extLst>
                </p:cNvPr>
                <p:cNvSpPr/>
                <p:nvPr/>
              </p:nvSpPr>
              <p:spPr>
                <a:xfrm>
                  <a:off x="4282299" y="973015"/>
                  <a:ext cx="88231" cy="498231"/>
                </a:xfrm>
                <a:custGeom>
                  <a:avLst/>
                  <a:gdLst>
                    <a:gd name="connsiteX0" fmla="*/ 25932 w 88231"/>
                    <a:gd name="connsiteY0" fmla="*/ 498231 h 498231"/>
                    <a:gd name="connsiteX1" fmla="*/ 2486 w 88231"/>
                    <a:gd name="connsiteY1" fmla="*/ 298939 h 498231"/>
                    <a:gd name="connsiteX2" fmla="*/ 78686 w 88231"/>
                    <a:gd name="connsiteY2" fmla="*/ 64477 h 498231"/>
                    <a:gd name="connsiteX3" fmla="*/ 84547 w 88231"/>
                    <a:gd name="connsiteY3" fmla="*/ 0 h 498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231" h="498231">
                      <a:moveTo>
                        <a:pt x="25932" y="498231"/>
                      </a:moveTo>
                      <a:cubicBezTo>
                        <a:pt x="9813" y="434731"/>
                        <a:pt x="-6306" y="371231"/>
                        <a:pt x="2486" y="298939"/>
                      </a:cubicBezTo>
                      <a:cubicBezTo>
                        <a:pt x="11278" y="226647"/>
                        <a:pt x="65009" y="114300"/>
                        <a:pt x="78686" y="64477"/>
                      </a:cubicBezTo>
                      <a:cubicBezTo>
                        <a:pt x="92363" y="14654"/>
                        <a:pt x="88455" y="7327"/>
                        <a:pt x="84547" y="0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62D897D4-3FAC-7604-C38D-4AB8361477A3}"/>
                    </a:ext>
                  </a:extLst>
                </p:cNvPr>
                <p:cNvSpPr/>
                <p:nvPr/>
              </p:nvSpPr>
              <p:spPr>
                <a:xfrm>
                  <a:off x="4343400" y="1277815"/>
                  <a:ext cx="539325" cy="961293"/>
                </a:xfrm>
                <a:custGeom>
                  <a:avLst/>
                  <a:gdLst>
                    <a:gd name="connsiteX0" fmla="*/ 0 w 539325"/>
                    <a:gd name="connsiteY0" fmla="*/ 199293 h 961293"/>
                    <a:gd name="connsiteX1" fmla="*/ 46892 w 539325"/>
                    <a:gd name="connsiteY1" fmla="*/ 82062 h 961293"/>
                    <a:gd name="connsiteX2" fmla="*/ 117231 w 539325"/>
                    <a:gd name="connsiteY2" fmla="*/ 17585 h 961293"/>
                    <a:gd name="connsiteX3" fmla="*/ 193431 w 539325"/>
                    <a:gd name="connsiteY3" fmla="*/ 0 h 961293"/>
                    <a:gd name="connsiteX4" fmla="*/ 345831 w 539325"/>
                    <a:gd name="connsiteY4" fmla="*/ 17585 h 961293"/>
                    <a:gd name="connsiteX5" fmla="*/ 480646 w 539325"/>
                    <a:gd name="connsiteY5" fmla="*/ 70339 h 961293"/>
                    <a:gd name="connsiteX6" fmla="*/ 539262 w 539325"/>
                    <a:gd name="connsiteY6" fmla="*/ 310662 h 961293"/>
                    <a:gd name="connsiteX7" fmla="*/ 492369 w 539325"/>
                    <a:gd name="connsiteY7" fmla="*/ 756139 h 961293"/>
                    <a:gd name="connsiteX8" fmla="*/ 509954 w 539325"/>
                    <a:gd name="connsiteY8" fmla="*/ 961293 h 961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9325" h="961293">
                      <a:moveTo>
                        <a:pt x="0" y="199293"/>
                      </a:moveTo>
                      <a:cubicBezTo>
                        <a:pt x="13677" y="155820"/>
                        <a:pt x="27354" y="112347"/>
                        <a:pt x="46892" y="82062"/>
                      </a:cubicBezTo>
                      <a:cubicBezTo>
                        <a:pt x="66431" y="51777"/>
                        <a:pt x="92808" y="31262"/>
                        <a:pt x="117231" y="17585"/>
                      </a:cubicBezTo>
                      <a:cubicBezTo>
                        <a:pt x="141654" y="3908"/>
                        <a:pt x="155331" y="0"/>
                        <a:pt x="193431" y="0"/>
                      </a:cubicBezTo>
                      <a:cubicBezTo>
                        <a:pt x="231531" y="0"/>
                        <a:pt x="297962" y="5862"/>
                        <a:pt x="345831" y="17585"/>
                      </a:cubicBezTo>
                      <a:cubicBezTo>
                        <a:pt x="393700" y="29308"/>
                        <a:pt x="448408" y="21493"/>
                        <a:pt x="480646" y="70339"/>
                      </a:cubicBezTo>
                      <a:cubicBezTo>
                        <a:pt x="512885" y="119185"/>
                        <a:pt x="537308" y="196362"/>
                        <a:pt x="539262" y="310662"/>
                      </a:cubicBezTo>
                      <a:cubicBezTo>
                        <a:pt x="541216" y="424962"/>
                        <a:pt x="497254" y="647701"/>
                        <a:pt x="492369" y="756139"/>
                      </a:cubicBezTo>
                      <a:cubicBezTo>
                        <a:pt x="487484" y="864577"/>
                        <a:pt x="498719" y="912935"/>
                        <a:pt x="509954" y="961293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24D41F45-8C44-F32E-ECE6-D6B572FC80D2}"/>
                    </a:ext>
                  </a:extLst>
                </p:cNvPr>
                <p:cNvSpPr/>
                <p:nvPr/>
              </p:nvSpPr>
              <p:spPr>
                <a:xfrm>
                  <a:off x="3917092" y="2589402"/>
                  <a:ext cx="369419" cy="2653678"/>
                </a:xfrm>
                <a:custGeom>
                  <a:avLst/>
                  <a:gdLst>
                    <a:gd name="connsiteX0" fmla="*/ 353433 w 364713"/>
                    <a:gd name="connsiteY0" fmla="*/ 0 h 2602523"/>
                    <a:gd name="connsiteX1" fmla="*/ 353433 w 364713"/>
                    <a:gd name="connsiteY1" fmla="*/ 123092 h 2602523"/>
                    <a:gd name="connsiteX2" fmla="*/ 236202 w 364713"/>
                    <a:gd name="connsiteY2" fmla="*/ 363415 h 2602523"/>
                    <a:gd name="connsiteX3" fmla="*/ 113110 w 364713"/>
                    <a:gd name="connsiteY3" fmla="*/ 644769 h 2602523"/>
                    <a:gd name="connsiteX4" fmla="*/ 83802 w 364713"/>
                    <a:gd name="connsiteY4" fmla="*/ 1014046 h 2602523"/>
                    <a:gd name="connsiteX5" fmla="*/ 95525 w 364713"/>
                    <a:gd name="connsiteY5" fmla="*/ 1406769 h 2602523"/>
                    <a:gd name="connsiteX6" fmla="*/ 42772 w 364713"/>
                    <a:gd name="connsiteY6" fmla="*/ 1641231 h 2602523"/>
                    <a:gd name="connsiteX7" fmla="*/ 1741 w 364713"/>
                    <a:gd name="connsiteY7" fmla="*/ 1822938 h 2602523"/>
                    <a:gd name="connsiteX8" fmla="*/ 13464 w 364713"/>
                    <a:gd name="connsiteY8" fmla="*/ 2098431 h 2602523"/>
                    <a:gd name="connsiteX9" fmla="*/ 66218 w 364713"/>
                    <a:gd name="connsiteY9" fmla="*/ 2602523 h 2602523"/>
                    <a:gd name="connsiteX0" fmla="*/ 359827 w 368031"/>
                    <a:gd name="connsiteY0" fmla="*/ 0 h 2644087"/>
                    <a:gd name="connsiteX1" fmla="*/ 353433 w 368031"/>
                    <a:gd name="connsiteY1" fmla="*/ 164656 h 2644087"/>
                    <a:gd name="connsiteX2" fmla="*/ 236202 w 368031"/>
                    <a:gd name="connsiteY2" fmla="*/ 404979 h 2644087"/>
                    <a:gd name="connsiteX3" fmla="*/ 113110 w 368031"/>
                    <a:gd name="connsiteY3" fmla="*/ 686333 h 2644087"/>
                    <a:gd name="connsiteX4" fmla="*/ 83802 w 368031"/>
                    <a:gd name="connsiteY4" fmla="*/ 1055610 h 2644087"/>
                    <a:gd name="connsiteX5" fmla="*/ 95525 w 368031"/>
                    <a:gd name="connsiteY5" fmla="*/ 1448333 h 2644087"/>
                    <a:gd name="connsiteX6" fmla="*/ 42772 w 368031"/>
                    <a:gd name="connsiteY6" fmla="*/ 1682795 h 2644087"/>
                    <a:gd name="connsiteX7" fmla="*/ 1741 w 368031"/>
                    <a:gd name="connsiteY7" fmla="*/ 1864502 h 2644087"/>
                    <a:gd name="connsiteX8" fmla="*/ 13464 w 368031"/>
                    <a:gd name="connsiteY8" fmla="*/ 2139995 h 2644087"/>
                    <a:gd name="connsiteX9" fmla="*/ 66218 w 368031"/>
                    <a:gd name="connsiteY9" fmla="*/ 2644087 h 2644087"/>
                    <a:gd name="connsiteX0" fmla="*/ 359827 w 363721"/>
                    <a:gd name="connsiteY0" fmla="*/ 0 h 2644087"/>
                    <a:gd name="connsiteX1" fmla="*/ 353433 w 363721"/>
                    <a:gd name="connsiteY1" fmla="*/ 164656 h 2644087"/>
                    <a:gd name="connsiteX2" fmla="*/ 236202 w 363721"/>
                    <a:gd name="connsiteY2" fmla="*/ 404979 h 2644087"/>
                    <a:gd name="connsiteX3" fmla="*/ 113110 w 363721"/>
                    <a:gd name="connsiteY3" fmla="*/ 686333 h 2644087"/>
                    <a:gd name="connsiteX4" fmla="*/ 83802 w 363721"/>
                    <a:gd name="connsiteY4" fmla="*/ 1055610 h 2644087"/>
                    <a:gd name="connsiteX5" fmla="*/ 95525 w 363721"/>
                    <a:gd name="connsiteY5" fmla="*/ 1448333 h 2644087"/>
                    <a:gd name="connsiteX6" fmla="*/ 42772 w 363721"/>
                    <a:gd name="connsiteY6" fmla="*/ 1682795 h 2644087"/>
                    <a:gd name="connsiteX7" fmla="*/ 1741 w 363721"/>
                    <a:gd name="connsiteY7" fmla="*/ 1864502 h 2644087"/>
                    <a:gd name="connsiteX8" fmla="*/ 13464 w 363721"/>
                    <a:gd name="connsiteY8" fmla="*/ 2139995 h 2644087"/>
                    <a:gd name="connsiteX9" fmla="*/ 66218 w 363721"/>
                    <a:gd name="connsiteY9" fmla="*/ 2644087 h 2644087"/>
                    <a:gd name="connsiteX0" fmla="*/ 369419 w 369419"/>
                    <a:gd name="connsiteY0" fmla="*/ 0 h 2653678"/>
                    <a:gd name="connsiteX1" fmla="*/ 353433 w 369419"/>
                    <a:gd name="connsiteY1" fmla="*/ 174247 h 2653678"/>
                    <a:gd name="connsiteX2" fmla="*/ 236202 w 369419"/>
                    <a:gd name="connsiteY2" fmla="*/ 414570 h 2653678"/>
                    <a:gd name="connsiteX3" fmla="*/ 113110 w 369419"/>
                    <a:gd name="connsiteY3" fmla="*/ 695924 h 2653678"/>
                    <a:gd name="connsiteX4" fmla="*/ 83802 w 369419"/>
                    <a:gd name="connsiteY4" fmla="*/ 1065201 h 2653678"/>
                    <a:gd name="connsiteX5" fmla="*/ 95525 w 369419"/>
                    <a:gd name="connsiteY5" fmla="*/ 1457924 h 2653678"/>
                    <a:gd name="connsiteX6" fmla="*/ 42772 w 369419"/>
                    <a:gd name="connsiteY6" fmla="*/ 1692386 h 2653678"/>
                    <a:gd name="connsiteX7" fmla="*/ 1741 w 369419"/>
                    <a:gd name="connsiteY7" fmla="*/ 1874093 h 2653678"/>
                    <a:gd name="connsiteX8" fmla="*/ 13464 w 369419"/>
                    <a:gd name="connsiteY8" fmla="*/ 2149586 h 2653678"/>
                    <a:gd name="connsiteX9" fmla="*/ 66218 w 369419"/>
                    <a:gd name="connsiteY9" fmla="*/ 2653678 h 2653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9419" h="2653678">
                      <a:moveTo>
                        <a:pt x="369419" y="0"/>
                      </a:moveTo>
                      <a:cubicBezTo>
                        <a:pt x="366399" y="34459"/>
                        <a:pt x="375636" y="105152"/>
                        <a:pt x="353433" y="174247"/>
                      </a:cubicBezTo>
                      <a:cubicBezTo>
                        <a:pt x="331230" y="243342"/>
                        <a:pt x="276256" y="327624"/>
                        <a:pt x="236202" y="414570"/>
                      </a:cubicBezTo>
                      <a:cubicBezTo>
                        <a:pt x="196148" y="501516"/>
                        <a:pt x="138510" y="587486"/>
                        <a:pt x="113110" y="695924"/>
                      </a:cubicBezTo>
                      <a:cubicBezTo>
                        <a:pt x="87710" y="804363"/>
                        <a:pt x="86733" y="938201"/>
                        <a:pt x="83802" y="1065201"/>
                      </a:cubicBezTo>
                      <a:cubicBezTo>
                        <a:pt x="80871" y="1192201"/>
                        <a:pt x="102363" y="1353393"/>
                        <a:pt x="95525" y="1457924"/>
                      </a:cubicBezTo>
                      <a:cubicBezTo>
                        <a:pt x="88687" y="1562455"/>
                        <a:pt x="42772" y="1692386"/>
                        <a:pt x="42772" y="1692386"/>
                      </a:cubicBezTo>
                      <a:cubicBezTo>
                        <a:pt x="27141" y="1761747"/>
                        <a:pt x="6626" y="1797893"/>
                        <a:pt x="1741" y="1874093"/>
                      </a:cubicBezTo>
                      <a:cubicBezTo>
                        <a:pt x="-3144" y="1950293"/>
                        <a:pt x="2718" y="2019655"/>
                        <a:pt x="13464" y="2149586"/>
                      </a:cubicBezTo>
                      <a:cubicBezTo>
                        <a:pt x="24210" y="2279517"/>
                        <a:pt x="45214" y="2466597"/>
                        <a:pt x="66218" y="2653678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A8FDCEF6-3446-CEDE-A3AA-64893D9AEB99}"/>
                    </a:ext>
                  </a:extLst>
                </p:cNvPr>
                <p:cNvSpPr/>
                <p:nvPr/>
              </p:nvSpPr>
              <p:spPr>
                <a:xfrm>
                  <a:off x="4302000" y="2637597"/>
                  <a:ext cx="381756" cy="2637706"/>
                </a:xfrm>
                <a:custGeom>
                  <a:avLst/>
                  <a:gdLst>
                    <a:gd name="connsiteX0" fmla="*/ 4431 w 369909"/>
                    <a:gd name="connsiteY0" fmla="*/ 0 h 2596662"/>
                    <a:gd name="connsiteX1" fmla="*/ 27877 w 369909"/>
                    <a:gd name="connsiteY1" fmla="*/ 134816 h 2596662"/>
                    <a:gd name="connsiteX2" fmla="*/ 215446 w 369909"/>
                    <a:gd name="connsiteY2" fmla="*/ 445477 h 2596662"/>
                    <a:gd name="connsiteX3" fmla="*/ 268200 w 369909"/>
                    <a:gd name="connsiteY3" fmla="*/ 814754 h 2596662"/>
                    <a:gd name="connsiteX4" fmla="*/ 303369 w 369909"/>
                    <a:gd name="connsiteY4" fmla="*/ 1494693 h 2596662"/>
                    <a:gd name="connsiteX5" fmla="*/ 344400 w 369909"/>
                    <a:gd name="connsiteY5" fmla="*/ 1781908 h 2596662"/>
                    <a:gd name="connsiteX6" fmla="*/ 367846 w 369909"/>
                    <a:gd name="connsiteY6" fmla="*/ 1981200 h 2596662"/>
                    <a:gd name="connsiteX7" fmla="*/ 291646 w 369909"/>
                    <a:gd name="connsiteY7" fmla="*/ 2444262 h 2596662"/>
                    <a:gd name="connsiteX8" fmla="*/ 250615 w 369909"/>
                    <a:gd name="connsiteY8" fmla="*/ 2596662 h 2596662"/>
                    <a:gd name="connsiteX0" fmla="*/ 3631 w 372306"/>
                    <a:gd name="connsiteY0" fmla="*/ 0 h 2647818"/>
                    <a:gd name="connsiteX1" fmla="*/ 30274 w 372306"/>
                    <a:gd name="connsiteY1" fmla="*/ 185972 h 2647818"/>
                    <a:gd name="connsiteX2" fmla="*/ 217843 w 372306"/>
                    <a:gd name="connsiteY2" fmla="*/ 496633 h 2647818"/>
                    <a:gd name="connsiteX3" fmla="*/ 270597 w 372306"/>
                    <a:gd name="connsiteY3" fmla="*/ 865910 h 2647818"/>
                    <a:gd name="connsiteX4" fmla="*/ 305766 w 372306"/>
                    <a:gd name="connsiteY4" fmla="*/ 1545849 h 2647818"/>
                    <a:gd name="connsiteX5" fmla="*/ 346797 w 372306"/>
                    <a:gd name="connsiteY5" fmla="*/ 1833064 h 2647818"/>
                    <a:gd name="connsiteX6" fmla="*/ 370243 w 372306"/>
                    <a:gd name="connsiteY6" fmla="*/ 2032356 h 2647818"/>
                    <a:gd name="connsiteX7" fmla="*/ 294043 w 372306"/>
                    <a:gd name="connsiteY7" fmla="*/ 2495418 h 2647818"/>
                    <a:gd name="connsiteX8" fmla="*/ 253012 w 372306"/>
                    <a:gd name="connsiteY8" fmla="*/ 2647818 h 2647818"/>
                    <a:gd name="connsiteX0" fmla="*/ 3631 w 372306"/>
                    <a:gd name="connsiteY0" fmla="*/ 0 h 2647818"/>
                    <a:gd name="connsiteX1" fmla="*/ 30274 w 372306"/>
                    <a:gd name="connsiteY1" fmla="*/ 185972 h 2647818"/>
                    <a:gd name="connsiteX2" fmla="*/ 217843 w 372306"/>
                    <a:gd name="connsiteY2" fmla="*/ 496633 h 2647818"/>
                    <a:gd name="connsiteX3" fmla="*/ 270597 w 372306"/>
                    <a:gd name="connsiteY3" fmla="*/ 865910 h 2647818"/>
                    <a:gd name="connsiteX4" fmla="*/ 305766 w 372306"/>
                    <a:gd name="connsiteY4" fmla="*/ 1545849 h 2647818"/>
                    <a:gd name="connsiteX5" fmla="*/ 346797 w 372306"/>
                    <a:gd name="connsiteY5" fmla="*/ 1833064 h 2647818"/>
                    <a:gd name="connsiteX6" fmla="*/ 370243 w 372306"/>
                    <a:gd name="connsiteY6" fmla="*/ 2032356 h 2647818"/>
                    <a:gd name="connsiteX7" fmla="*/ 294043 w 372306"/>
                    <a:gd name="connsiteY7" fmla="*/ 2495418 h 2647818"/>
                    <a:gd name="connsiteX8" fmla="*/ 253012 w 372306"/>
                    <a:gd name="connsiteY8" fmla="*/ 2647818 h 2647818"/>
                    <a:gd name="connsiteX0" fmla="*/ 2089 w 380356"/>
                    <a:gd name="connsiteY0" fmla="*/ 0 h 2647818"/>
                    <a:gd name="connsiteX1" fmla="*/ 38324 w 380356"/>
                    <a:gd name="connsiteY1" fmla="*/ 185972 h 2647818"/>
                    <a:gd name="connsiteX2" fmla="*/ 225893 w 380356"/>
                    <a:gd name="connsiteY2" fmla="*/ 496633 h 2647818"/>
                    <a:gd name="connsiteX3" fmla="*/ 278647 w 380356"/>
                    <a:gd name="connsiteY3" fmla="*/ 865910 h 2647818"/>
                    <a:gd name="connsiteX4" fmla="*/ 313816 w 380356"/>
                    <a:gd name="connsiteY4" fmla="*/ 1545849 h 2647818"/>
                    <a:gd name="connsiteX5" fmla="*/ 354847 w 380356"/>
                    <a:gd name="connsiteY5" fmla="*/ 1833064 h 2647818"/>
                    <a:gd name="connsiteX6" fmla="*/ 378293 w 380356"/>
                    <a:gd name="connsiteY6" fmla="*/ 2032356 h 2647818"/>
                    <a:gd name="connsiteX7" fmla="*/ 302093 w 380356"/>
                    <a:gd name="connsiteY7" fmla="*/ 2495418 h 2647818"/>
                    <a:gd name="connsiteX8" fmla="*/ 261062 w 380356"/>
                    <a:gd name="connsiteY8" fmla="*/ 2647818 h 2647818"/>
                    <a:gd name="connsiteX0" fmla="*/ 3632 w 372307"/>
                    <a:gd name="connsiteY0" fmla="*/ 0 h 2641423"/>
                    <a:gd name="connsiteX1" fmla="*/ 30275 w 372307"/>
                    <a:gd name="connsiteY1" fmla="*/ 179577 h 2641423"/>
                    <a:gd name="connsiteX2" fmla="*/ 217844 w 372307"/>
                    <a:gd name="connsiteY2" fmla="*/ 490238 h 2641423"/>
                    <a:gd name="connsiteX3" fmla="*/ 270598 w 372307"/>
                    <a:gd name="connsiteY3" fmla="*/ 859515 h 2641423"/>
                    <a:gd name="connsiteX4" fmla="*/ 305767 w 372307"/>
                    <a:gd name="connsiteY4" fmla="*/ 1539454 h 2641423"/>
                    <a:gd name="connsiteX5" fmla="*/ 346798 w 372307"/>
                    <a:gd name="connsiteY5" fmla="*/ 1826669 h 2641423"/>
                    <a:gd name="connsiteX6" fmla="*/ 370244 w 372307"/>
                    <a:gd name="connsiteY6" fmla="*/ 2025961 h 2641423"/>
                    <a:gd name="connsiteX7" fmla="*/ 294044 w 372307"/>
                    <a:gd name="connsiteY7" fmla="*/ 2489023 h 2641423"/>
                    <a:gd name="connsiteX8" fmla="*/ 253013 w 372307"/>
                    <a:gd name="connsiteY8" fmla="*/ 2641423 h 2641423"/>
                    <a:gd name="connsiteX0" fmla="*/ 1930 w 381756"/>
                    <a:gd name="connsiteY0" fmla="*/ 0 h 2637706"/>
                    <a:gd name="connsiteX1" fmla="*/ 39724 w 381756"/>
                    <a:gd name="connsiteY1" fmla="*/ 175860 h 2637706"/>
                    <a:gd name="connsiteX2" fmla="*/ 227293 w 381756"/>
                    <a:gd name="connsiteY2" fmla="*/ 486521 h 2637706"/>
                    <a:gd name="connsiteX3" fmla="*/ 280047 w 381756"/>
                    <a:gd name="connsiteY3" fmla="*/ 855798 h 2637706"/>
                    <a:gd name="connsiteX4" fmla="*/ 315216 w 381756"/>
                    <a:gd name="connsiteY4" fmla="*/ 1535737 h 2637706"/>
                    <a:gd name="connsiteX5" fmla="*/ 356247 w 381756"/>
                    <a:gd name="connsiteY5" fmla="*/ 1822952 h 2637706"/>
                    <a:gd name="connsiteX6" fmla="*/ 379693 w 381756"/>
                    <a:gd name="connsiteY6" fmla="*/ 2022244 h 2637706"/>
                    <a:gd name="connsiteX7" fmla="*/ 303493 w 381756"/>
                    <a:gd name="connsiteY7" fmla="*/ 2485306 h 2637706"/>
                    <a:gd name="connsiteX8" fmla="*/ 262462 w 381756"/>
                    <a:gd name="connsiteY8" fmla="*/ 2637706 h 2637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1756" h="2637706">
                      <a:moveTo>
                        <a:pt x="1930" y="0"/>
                      </a:moveTo>
                      <a:cubicBezTo>
                        <a:pt x="-3932" y="30285"/>
                        <a:pt x="2164" y="94773"/>
                        <a:pt x="39724" y="175860"/>
                      </a:cubicBezTo>
                      <a:cubicBezTo>
                        <a:pt x="77284" y="256947"/>
                        <a:pt x="187239" y="373198"/>
                        <a:pt x="227293" y="486521"/>
                      </a:cubicBezTo>
                      <a:cubicBezTo>
                        <a:pt x="267347" y="599844"/>
                        <a:pt x="265393" y="680929"/>
                        <a:pt x="280047" y="855798"/>
                      </a:cubicBezTo>
                      <a:cubicBezTo>
                        <a:pt x="294701" y="1030667"/>
                        <a:pt x="302516" y="1374545"/>
                        <a:pt x="315216" y="1535737"/>
                      </a:cubicBezTo>
                      <a:cubicBezTo>
                        <a:pt x="327916" y="1696929"/>
                        <a:pt x="345501" y="1741868"/>
                        <a:pt x="356247" y="1822952"/>
                      </a:cubicBezTo>
                      <a:cubicBezTo>
                        <a:pt x="366993" y="1904036"/>
                        <a:pt x="388485" y="1911852"/>
                        <a:pt x="379693" y="2022244"/>
                      </a:cubicBezTo>
                      <a:cubicBezTo>
                        <a:pt x="370901" y="2132636"/>
                        <a:pt x="323032" y="2382729"/>
                        <a:pt x="303493" y="2485306"/>
                      </a:cubicBezTo>
                      <a:cubicBezTo>
                        <a:pt x="283955" y="2587883"/>
                        <a:pt x="273208" y="2612794"/>
                        <a:pt x="262462" y="2637706"/>
                      </a:cubicBezTo>
                    </a:path>
                  </a:pathLst>
                </a:cu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607B923E-A897-5732-798C-D8466F74DB06}"/>
                    </a:ext>
                  </a:extLst>
                </p:cNvPr>
                <p:cNvSpPr/>
                <p:nvPr/>
              </p:nvSpPr>
              <p:spPr>
                <a:xfrm>
                  <a:off x="4261339" y="1475643"/>
                  <a:ext cx="106012" cy="1214803"/>
                </a:xfrm>
                <a:custGeom>
                  <a:avLst/>
                  <a:gdLst>
                    <a:gd name="connsiteX0" fmla="*/ 29308 w 105685"/>
                    <a:gd name="connsiteY0" fmla="*/ 165588 h 1214803"/>
                    <a:gd name="connsiteX1" fmla="*/ 0 w 105685"/>
                    <a:gd name="connsiteY1" fmla="*/ 65942 h 1214803"/>
                    <a:gd name="connsiteX2" fmla="*/ 29308 w 105685"/>
                    <a:gd name="connsiteY2" fmla="*/ 7326 h 1214803"/>
                    <a:gd name="connsiteX3" fmla="*/ 87924 w 105685"/>
                    <a:gd name="connsiteY3" fmla="*/ 7326 h 1214803"/>
                    <a:gd name="connsiteX4" fmla="*/ 105508 w 105685"/>
                    <a:gd name="connsiteY4" fmla="*/ 65942 h 1214803"/>
                    <a:gd name="connsiteX5" fmla="*/ 93785 w 105685"/>
                    <a:gd name="connsiteY5" fmla="*/ 271095 h 1214803"/>
                    <a:gd name="connsiteX6" fmla="*/ 46893 w 105685"/>
                    <a:gd name="connsiteY6" fmla="*/ 910003 h 1214803"/>
                    <a:gd name="connsiteX7" fmla="*/ 29308 w 105685"/>
                    <a:gd name="connsiteY7" fmla="*/ 1214803 h 1214803"/>
                    <a:gd name="connsiteX0" fmla="*/ 29308 w 106012"/>
                    <a:gd name="connsiteY0" fmla="*/ 165588 h 1214803"/>
                    <a:gd name="connsiteX1" fmla="*/ 0 w 106012"/>
                    <a:gd name="connsiteY1" fmla="*/ 65942 h 1214803"/>
                    <a:gd name="connsiteX2" fmla="*/ 29308 w 106012"/>
                    <a:gd name="connsiteY2" fmla="*/ 7326 h 1214803"/>
                    <a:gd name="connsiteX3" fmla="*/ 87924 w 106012"/>
                    <a:gd name="connsiteY3" fmla="*/ 7326 h 1214803"/>
                    <a:gd name="connsiteX4" fmla="*/ 105508 w 106012"/>
                    <a:gd name="connsiteY4" fmla="*/ 65942 h 1214803"/>
                    <a:gd name="connsiteX5" fmla="*/ 93785 w 106012"/>
                    <a:gd name="connsiteY5" fmla="*/ 271095 h 1214803"/>
                    <a:gd name="connsiteX6" fmla="*/ 23447 w 106012"/>
                    <a:gd name="connsiteY6" fmla="*/ 716572 h 1214803"/>
                    <a:gd name="connsiteX7" fmla="*/ 29308 w 106012"/>
                    <a:gd name="connsiteY7" fmla="*/ 1214803 h 1214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12" h="1214803">
                      <a:moveTo>
                        <a:pt x="29308" y="165588"/>
                      </a:moveTo>
                      <a:cubicBezTo>
                        <a:pt x="14654" y="128953"/>
                        <a:pt x="0" y="92319"/>
                        <a:pt x="0" y="65942"/>
                      </a:cubicBezTo>
                      <a:cubicBezTo>
                        <a:pt x="0" y="39565"/>
                        <a:pt x="14654" y="17095"/>
                        <a:pt x="29308" y="7326"/>
                      </a:cubicBezTo>
                      <a:cubicBezTo>
                        <a:pt x="43962" y="-2443"/>
                        <a:pt x="75224" y="-2443"/>
                        <a:pt x="87924" y="7326"/>
                      </a:cubicBezTo>
                      <a:cubicBezTo>
                        <a:pt x="100624" y="17095"/>
                        <a:pt x="104531" y="21981"/>
                        <a:pt x="105508" y="65942"/>
                      </a:cubicBezTo>
                      <a:cubicBezTo>
                        <a:pt x="106485" y="109903"/>
                        <a:pt x="107462" y="162657"/>
                        <a:pt x="93785" y="271095"/>
                      </a:cubicBezTo>
                      <a:cubicBezTo>
                        <a:pt x="80108" y="379533"/>
                        <a:pt x="34193" y="559287"/>
                        <a:pt x="23447" y="716572"/>
                      </a:cubicBezTo>
                      <a:cubicBezTo>
                        <a:pt x="12701" y="873857"/>
                        <a:pt x="32727" y="1141045"/>
                        <a:pt x="29308" y="1214803"/>
                      </a:cubicBezTo>
                    </a:path>
                  </a:pathLst>
                </a:custGeom>
                <a:noFill/>
                <a:ln w="412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C2DEC8-62FA-0784-EF60-6EA59B26F693}"/>
                </a:ext>
              </a:extLst>
            </p:cNvPr>
            <p:cNvSpPr/>
            <p:nvPr/>
          </p:nvSpPr>
          <p:spPr>
            <a:xfrm>
              <a:off x="5787770" y="1610941"/>
              <a:ext cx="266349" cy="228453"/>
            </a:xfrm>
            <a:custGeom>
              <a:avLst/>
              <a:gdLst>
                <a:gd name="connsiteX0" fmla="*/ 74802 w 217157"/>
                <a:gd name="connsiteY0" fmla="*/ 180149 h 186504"/>
                <a:gd name="connsiteX1" fmla="*/ 9061 w 217157"/>
                <a:gd name="connsiteY1" fmla="*/ 132337 h 186504"/>
                <a:gd name="connsiteX2" fmla="*/ 3084 w 217157"/>
                <a:gd name="connsiteY2" fmla="*/ 66596 h 186504"/>
                <a:gd name="connsiteX3" fmla="*/ 32967 w 217157"/>
                <a:gd name="connsiteY3" fmla="*/ 24760 h 186504"/>
                <a:gd name="connsiteX4" fmla="*/ 104684 w 217157"/>
                <a:gd name="connsiteY4" fmla="*/ 855 h 186504"/>
                <a:gd name="connsiteX5" fmla="*/ 170425 w 217157"/>
                <a:gd name="connsiteY5" fmla="*/ 54643 h 186504"/>
                <a:gd name="connsiteX6" fmla="*/ 212261 w 217157"/>
                <a:gd name="connsiteY6" fmla="*/ 138313 h 186504"/>
                <a:gd name="connsiteX7" fmla="*/ 206284 w 217157"/>
                <a:gd name="connsiteY7" fmla="*/ 180149 h 186504"/>
                <a:gd name="connsiteX8" fmla="*/ 74802 w 217157"/>
                <a:gd name="connsiteY8" fmla="*/ 180149 h 18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157" h="186504">
                  <a:moveTo>
                    <a:pt x="74802" y="180149"/>
                  </a:moveTo>
                  <a:cubicBezTo>
                    <a:pt x="41932" y="172180"/>
                    <a:pt x="21014" y="151262"/>
                    <a:pt x="9061" y="132337"/>
                  </a:cubicBezTo>
                  <a:cubicBezTo>
                    <a:pt x="-2892" y="113411"/>
                    <a:pt x="-900" y="84525"/>
                    <a:pt x="3084" y="66596"/>
                  </a:cubicBezTo>
                  <a:cubicBezTo>
                    <a:pt x="7068" y="48666"/>
                    <a:pt x="16034" y="35717"/>
                    <a:pt x="32967" y="24760"/>
                  </a:cubicBezTo>
                  <a:cubicBezTo>
                    <a:pt x="49900" y="13803"/>
                    <a:pt x="81774" y="-4125"/>
                    <a:pt x="104684" y="855"/>
                  </a:cubicBezTo>
                  <a:cubicBezTo>
                    <a:pt x="127594" y="5835"/>
                    <a:pt x="152496" y="31733"/>
                    <a:pt x="170425" y="54643"/>
                  </a:cubicBezTo>
                  <a:cubicBezTo>
                    <a:pt x="188354" y="77553"/>
                    <a:pt x="206284" y="117395"/>
                    <a:pt x="212261" y="138313"/>
                  </a:cubicBezTo>
                  <a:cubicBezTo>
                    <a:pt x="218238" y="159231"/>
                    <a:pt x="221225" y="171184"/>
                    <a:pt x="206284" y="180149"/>
                  </a:cubicBezTo>
                  <a:cubicBezTo>
                    <a:pt x="191343" y="189114"/>
                    <a:pt x="107672" y="188118"/>
                    <a:pt x="74802" y="1801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DF0E503-2A94-1172-E67C-77B225448C54}"/>
              </a:ext>
            </a:extLst>
          </p:cNvPr>
          <p:cNvGrpSpPr/>
          <p:nvPr/>
        </p:nvGrpSpPr>
        <p:grpSpPr>
          <a:xfrm>
            <a:off x="8077952" y="1362584"/>
            <a:ext cx="702436" cy="792676"/>
            <a:chOff x="8077952" y="1362584"/>
            <a:chExt cx="702436" cy="79267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1CE70CA-0334-B35C-221C-9EDB5DBE1F2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02854">
              <a:off x="8135821" y="1362584"/>
              <a:ext cx="495166" cy="499313"/>
              <a:chOff x="9031266" y="4546387"/>
              <a:chExt cx="826717" cy="833639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5C76AAE-E7B5-2919-E8BA-5BA6D73F6073}"/>
                  </a:ext>
                </a:extLst>
              </p:cNvPr>
              <p:cNvSpPr/>
              <p:nvPr/>
            </p:nvSpPr>
            <p:spPr>
              <a:xfrm>
                <a:off x="9031266" y="4744856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53D0A9D-8D98-1471-2966-88809ABC1302}"/>
                  </a:ext>
                </a:extLst>
              </p:cNvPr>
              <p:cNvSpPr/>
              <p:nvPr/>
            </p:nvSpPr>
            <p:spPr>
              <a:xfrm>
                <a:off x="9031266" y="4858842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C5C8516-299E-099F-2332-CCC327FF12A0}"/>
                  </a:ext>
                </a:extLst>
              </p:cNvPr>
              <p:cNvSpPr/>
              <p:nvPr/>
            </p:nvSpPr>
            <p:spPr>
              <a:xfrm>
                <a:off x="9031266" y="4960476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9F99340-64E0-888B-895E-95A448606372}"/>
                  </a:ext>
                </a:extLst>
              </p:cNvPr>
              <p:cNvSpPr/>
              <p:nvPr/>
            </p:nvSpPr>
            <p:spPr>
              <a:xfrm>
                <a:off x="9031266" y="5060230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A066CAA-931B-CAB3-5E5B-2E016438B206}"/>
                  </a:ext>
                </a:extLst>
              </p:cNvPr>
              <p:cNvSpPr/>
              <p:nvPr/>
            </p:nvSpPr>
            <p:spPr>
              <a:xfrm rot="4556002">
                <a:off x="8808380" y="4911334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7244DC0-D7AB-94BC-E020-04F2CCA2B141}"/>
                  </a:ext>
                </a:extLst>
              </p:cNvPr>
              <p:cNvSpPr/>
              <p:nvPr/>
            </p:nvSpPr>
            <p:spPr>
              <a:xfrm rot="4556002">
                <a:off x="8960632" y="4913282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2E19B11-1806-CCA6-153E-D1EFCC31AF88}"/>
                  </a:ext>
                </a:extLst>
              </p:cNvPr>
              <p:cNvSpPr/>
              <p:nvPr/>
            </p:nvSpPr>
            <p:spPr>
              <a:xfrm rot="4556002">
                <a:off x="9112884" y="4906360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DFB405D-AC1E-2D85-6F11-7D1AB4C497D9}"/>
                  </a:ext>
                </a:extLst>
              </p:cNvPr>
              <p:cNvSpPr/>
              <p:nvPr/>
            </p:nvSpPr>
            <p:spPr>
              <a:xfrm rot="4556002">
                <a:off x="9254794" y="4907035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491168-5BE5-701D-F08C-10F35E515B9F}"/>
                </a:ext>
              </a:extLst>
            </p:cNvPr>
            <p:cNvSpPr txBox="1"/>
            <p:nvPr/>
          </p:nvSpPr>
          <p:spPr>
            <a:xfrm>
              <a:off x="8077952" y="1847483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elastin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702E0F9-A5E7-AAE3-8894-76E6BDBB6F78}"/>
              </a:ext>
            </a:extLst>
          </p:cNvPr>
          <p:cNvGrpSpPr/>
          <p:nvPr/>
        </p:nvGrpSpPr>
        <p:grpSpPr>
          <a:xfrm>
            <a:off x="6061058" y="1472900"/>
            <a:ext cx="3028810" cy="3381040"/>
            <a:chOff x="6061058" y="1472900"/>
            <a:chExt cx="3028810" cy="3381040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EE169E-7B6A-8035-7930-D3E9D85B0B01}"/>
                </a:ext>
              </a:extLst>
            </p:cNvPr>
            <p:cNvSpPr/>
            <p:nvPr/>
          </p:nvSpPr>
          <p:spPr>
            <a:xfrm>
              <a:off x="6061058" y="1654988"/>
              <a:ext cx="1846735" cy="700644"/>
            </a:xfrm>
            <a:custGeom>
              <a:avLst/>
              <a:gdLst>
                <a:gd name="connsiteX0" fmla="*/ 1821180 w 1821180"/>
                <a:gd name="connsiteY0" fmla="*/ 0 h 640080"/>
                <a:gd name="connsiteX1" fmla="*/ 914400 w 1821180"/>
                <a:gd name="connsiteY1" fmla="*/ 167640 h 640080"/>
                <a:gd name="connsiteX2" fmla="*/ 0 w 1821180"/>
                <a:gd name="connsiteY2" fmla="*/ 64008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1180" h="640080">
                  <a:moveTo>
                    <a:pt x="1821180" y="0"/>
                  </a:moveTo>
                  <a:cubicBezTo>
                    <a:pt x="1519555" y="30480"/>
                    <a:pt x="1217930" y="60960"/>
                    <a:pt x="914400" y="167640"/>
                  </a:cubicBezTo>
                  <a:cubicBezTo>
                    <a:pt x="610870" y="274320"/>
                    <a:pt x="305435" y="457200"/>
                    <a:pt x="0" y="64008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91ABCFA-3FEF-9E40-038B-AED1C7A2E818}"/>
                    </a:ext>
                  </a:extLst>
                </p:cNvPr>
                <p:cNvSpPr txBox="1"/>
                <p:nvPr/>
              </p:nvSpPr>
              <p:spPr>
                <a:xfrm>
                  <a:off x="6464430" y="1472900"/>
                  <a:ext cx="812017" cy="256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carotid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91ABCFA-3FEF-9E40-038B-AED1C7A2E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430" y="1472900"/>
                  <a:ext cx="812017" cy="256993"/>
                </a:xfrm>
                <a:prstGeom prst="rect">
                  <a:avLst/>
                </a:prstGeom>
                <a:blipFill>
                  <a:blip r:embed="rId3"/>
                  <a:stretch>
                    <a:fillRect l="-4545" r="-3030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6437432-7EBF-5C26-CC01-BC9C9213D608}"/>
                </a:ext>
              </a:extLst>
            </p:cNvPr>
            <p:cNvSpPr/>
            <p:nvPr/>
          </p:nvSpPr>
          <p:spPr>
            <a:xfrm>
              <a:off x="6192365" y="2155260"/>
              <a:ext cx="1846735" cy="1974780"/>
            </a:xfrm>
            <a:custGeom>
              <a:avLst/>
              <a:gdLst>
                <a:gd name="connsiteX0" fmla="*/ 1805940 w 1805940"/>
                <a:gd name="connsiteY0" fmla="*/ 0 h 2095500"/>
                <a:gd name="connsiteX1" fmla="*/ 1226820 w 1805940"/>
                <a:gd name="connsiteY1" fmla="*/ 1219200 h 2095500"/>
                <a:gd name="connsiteX2" fmla="*/ 0 w 1805940"/>
                <a:gd name="connsiteY2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940" h="2095500">
                  <a:moveTo>
                    <a:pt x="1805940" y="0"/>
                  </a:moveTo>
                  <a:cubicBezTo>
                    <a:pt x="1666875" y="434975"/>
                    <a:pt x="1527810" y="869950"/>
                    <a:pt x="1226820" y="1219200"/>
                  </a:cubicBezTo>
                  <a:cubicBezTo>
                    <a:pt x="925830" y="1568450"/>
                    <a:pt x="462915" y="1831975"/>
                    <a:pt x="0" y="209550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CFC07B-B087-4071-45E6-88FFC227DD25}"/>
                </a:ext>
              </a:extLst>
            </p:cNvPr>
            <p:cNvSpPr/>
            <p:nvPr/>
          </p:nvSpPr>
          <p:spPr>
            <a:xfrm>
              <a:off x="6192365" y="2209800"/>
              <a:ext cx="2235355" cy="2644140"/>
            </a:xfrm>
            <a:custGeom>
              <a:avLst/>
              <a:gdLst>
                <a:gd name="connsiteX0" fmla="*/ 2186940 w 2186940"/>
                <a:gd name="connsiteY0" fmla="*/ 0 h 2644140"/>
                <a:gd name="connsiteX1" fmla="*/ 1615440 w 2186940"/>
                <a:gd name="connsiteY1" fmla="*/ 1676400 h 2644140"/>
                <a:gd name="connsiteX2" fmla="*/ 0 w 2186940"/>
                <a:gd name="connsiteY2" fmla="*/ 2644140 h 264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940" h="2644140">
                  <a:moveTo>
                    <a:pt x="2186940" y="0"/>
                  </a:moveTo>
                  <a:cubicBezTo>
                    <a:pt x="2083435" y="617855"/>
                    <a:pt x="1979930" y="1235710"/>
                    <a:pt x="1615440" y="1676400"/>
                  </a:cubicBezTo>
                  <a:cubicBezTo>
                    <a:pt x="1250950" y="2117090"/>
                    <a:pt x="168910" y="2496820"/>
                    <a:pt x="0" y="264414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D4754EE-20F5-0A13-5306-813106F19DC8}"/>
                    </a:ext>
                  </a:extLst>
                </p:cNvPr>
                <p:cNvSpPr txBox="1"/>
                <p:nvPr/>
              </p:nvSpPr>
              <p:spPr>
                <a:xfrm>
                  <a:off x="6943250" y="2420764"/>
                  <a:ext cx="860107" cy="256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femoral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D4754EE-20F5-0A13-5306-813106F19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250" y="2420764"/>
                  <a:ext cx="860107" cy="256993"/>
                </a:xfrm>
                <a:prstGeom prst="rect">
                  <a:avLst/>
                </a:prstGeom>
                <a:blipFill>
                  <a:blip r:embed="rId4"/>
                  <a:stretch>
                    <a:fillRect l="-5797" r="-2899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3408632-990B-820E-990B-60E3DDF000D3}"/>
                    </a:ext>
                  </a:extLst>
                </p:cNvPr>
                <p:cNvSpPr txBox="1"/>
                <p:nvPr/>
              </p:nvSpPr>
              <p:spPr>
                <a:xfrm>
                  <a:off x="8148007" y="3585876"/>
                  <a:ext cx="941861" cy="2681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it-IT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popliteal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3408632-990B-820E-990B-60E3DDF00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007" y="3585876"/>
                  <a:ext cx="941861" cy="268150"/>
                </a:xfrm>
                <a:prstGeom prst="rect">
                  <a:avLst/>
                </a:prstGeom>
                <a:blipFill>
                  <a:blip r:embed="rId5"/>
                  <a:stretch>
                    <a:fillRect l="-5333" r="-4000" b="-227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2E2FB89-053C-0C2A-9EE8-6E21B0AAE987}"/>
              </a:ext>
            </a:extLst>
          </p:cNvPr>
          <p:cNvGrpSpPr/>
          <p:nvPr/>
        </p:nvGrpSpPr>
        <p:grpSpPr>
          <a:xfrm>
            <a:off x="2572389" y="1527814"/>
            <a:ext cx="1053460" cy="798579"/>
            <a:chOff x="2572389" y="1527814"/>
            <a:chExt cx="1053460" cy="79857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56F745E-325D-8A08-3C83-2C0134C5E3C0}"/>
                </a:ext>
              </a:extLst>
            </p:cNvPr>
            <p:cNvGrpSpPr/>
            <p:nvPr/>
          </p:nvGrpSpPr>
          <p:grpSpPr>
            <a:xfrm rot="10192449">
              <a:off x="2896916" y="1527814"/>
              <a:ext cx="728933" cy="440548"/>
              <a:chOff x="8918532" y="4947781"/>
              <a:chExt cx="1002082" cy="751561"/>
            </a:xfrm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3DEA1FC2-77CD-0241-E069-688F0F8B8F41}"/>
                  </a:ext>
                </a:extLst>
              </p:cNvPr>
              <p:cNvSpPr/>
              <p:nvPr/>
            </p:nvSpPr>
            <p:spPr>
              <a:xfrm>
                <a:off x="9018740" y="4947781"/>
                <a:ext cx="713983" cy="751561"/>
              </a:xfrm>
              <a:custGeom>
                <a:avLst/>
                <a:gdLst>
                  <a:gd name="connsiteX0" fmla="*/ 0 w 713983"/>
                  <a:gd name="connsiteY0" fmla="*/ 751561 h 751561"/>
                  <a:gd name="connsiteX1" fmla="*/ 125260 w 713983"/>
                  <a:gd name="connsiteY1" fmla="*/ 488515 h 751561"/>
                  <a:gd name="connsiteX2" fmla="*/ 488515 w 713983"/>
                  <a:gd name="connsiteY2" fmla="*/ 275572 h 751561"/>
                  <a:gd name="connsiteX3" fmla="*/ 713983 w 713983"/>
                  <a:gd name="connsiteY3" fmla="*/ 0 h 751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983" h="751561">
                    <a:moveTo>
                      <a:pt x="0" y="751561"/>
                    </a:moveTo>
                    <a:cubicBezTo>
                      <a:pt x="21920" y="659703"/>
                      <a:pt x="43841" y="567846"/>
                      <a:pt x="125260" y="488515"/>
                    </a:cubicBezTo>
                    <a:cubicBezTo>
                      <a:pt x="206679" y="409184"/>
                      <a:pt x="390395" y="356991"/>
                      <a:pt x="488515" y="275572"/>
                    </a:cubicBezTo>
                    <a:cubicBezTo>
                      <a:pt x="586635" y="194153"/>
                      <a:pt x="650309" y="97076"/>
                      <a:pt x="713983" y="0"/>
                    </a:cubicBezTo>
                  </a:path>
                </a:pathLst>
              </a:custGeom>
              <a:ln w="19050">
                <a:solidFill>
                  <a:schemeClr val="accent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CC2496A6-80A7-4B22-8784-78A8141AF15C}"/>
                  </a:ext>
                </a:extLst>
              </p:cNvPr>
              <p:cNvSpPr/>
              <p:nvPr/>
            </p:nvSpPr>
            <p:spPr>
              <a:xfrm>
                <a:off x="8918532" y="5035463"/>
                <a:ext cx="964504" cy="563671"/>
              </a:xfrm>
              <a:custGeom>
                <a:avLst/>
                <a:gdLst>
                  <a:gd name="connsiteX0" fmla="*/ 0 w 964504"/>
                  <a:gd name="connsiteY0" fmla="*/ 563671 h 563671"/>
                  <a:gd name="connsiteX1" fmla="*/ 388306 w 964504"/>
                  <a:gd name="connsiteY1" fmla="*/ 463463 h 563671"/>
                  <a:gd name="connsiteX2" fmla="*/ 526093 w 964504"/>
                  <a:gd name="connsiteY2" fmla="*/ 212942 h 563671"/>
                  <a:gd name="connsiteX3" fmla="*/ 663879 w 964504"/>
                  <a:gd name="connsiteY3" fmla="*/ 50104 h 563671"/>
                  <a:gd name="connsiteX4" fmla="*/ 964504 w 964504"/>
                  <a:gd name="connsiteY4" fmla="*/ 0 h 56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504" h="563671">
                    <a:moveTo>
                      <a:pt x="0" y="563671"/>
                    </a:moveTo>
                    <a:cubicBezTo>
                      <a:pt x="150312" y="542794"/>
                      <a:pt x="300624" y="521918"/>
                      <a:pt x="388306" y="463463"/>
                    </a:cubicBezTo>
                    <a:cubicBezTo>
                      <a:pt x="475988" y="405008"/>
                      <a:pt x="480164" y="281835"/>
                      <a:pt x="526093" y="212942"/>
                    </a:cubicBezTo>
                    <a:cubicBezTo>
                      <a:pt x="572022" y="144049"/>
                      <a:pt x="590811" y="85594"/>
                      <a:pt x="663879" y="50104"/>
                    </a:cubicBezTo>
                    <a:cubicBezTo>
                      <a:pt x="736948" y="14614"/>
                      <a:pt x="850726" y="7307"/>
                      <a:pt x="964504" y="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FA51AF7-81D9-267E-B848-3177ECD24B27}"/>
                  </a:ext>
                </a:extLst>
              </p:cNvPr>
              <p:cNvSpPr/>
              <p:nvPr/>
            </p:nvSpPr>
            <p:spPr>
              <a:xfrm>
                <a:off x="8968636" y="5098093"/>
                <a:ext cx="951978" cy="413359"/>
              </a:xfrm>
              <a:custGeom>
                <a:avLst/>
                <a:gdLst>
                  <a:gd name="connsiteX0" fmla="*/ 0 w 951978"/>
                  <a:gd name="connsiteY0" fmla="*/ 413359 h 413359"/>
                  <a:gd name="connsiteX1" fmla="*/ 275572 w 951978"/>
                  <a:gd name="connsiteY1" fmla="*/ 350729 h 413359"/>
                  <a:gd name="connsiteX2" fmla="*/ 551145 w 951978"/>
                  <a:gd name="connsiteY2" fmla="*/ 212943 h 413359"/>
                  <a:gd name="connsiteX3" fmla="*/ 726509 w 951978"/>
                  <a:gd name="connsiteY3" fmla="*/ 37578 h 413359"/>
                  <a:gd name="connsiteX4" fmla="*/ 876822 w 951978"/>
                  <a:gd name="connsiteY4" fmla="*/ 12526 h 413359"/>
                  <a:gd name="connsiteX5" fmla="*/ 951978 w 951978"/>
                  <a:gd name="connsiteY5" fmla="*/ 0 h 41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1978" h="413359">
                    <a:moveTo>
                      <a:pt x="0" y="413359"/>
                    </a:moveTo>
                    <a:cubicBezTo>
                      <a:pt x="91857" y="398745"/>
                      <a:pt x="183715" y="384132"/>
                      <a:pt x="275572" y="350729"/>
                    </a:cubicBezTo>
                    <a:cubicBezTo>
                      <a:pt x="367429" y="317326"/>
                      <a:pt x="475989" y="265135"/>
                      <a:pt x="551145" y="212943"/>
                    </a:cubicBezTo>
                    <a:cubicBezTo>
                      <a:pt x="626301" y="160751"/>
                      <a:pt x="672230" y="70981"/>
                      <a:pt x="726509" y="37578"/>
                    </a:cubicBezTo>
                    <a:cubicBezTo>
                      <a:pt x="780788" y="4175"/>
                      <a:pt x="876822" y="12526"/>
                      <a:pt x="876822" y="12526"/>
                    </a:cubicBezTo>
                    <a:lnTo>
                      <a:pt x="951978" y="0"/>
                    </a:ln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C8635C40-A0C0-AEC3-C83F-E0ECA709EE5C}"/>
                  </a:ext>
                </a:extLst>
              </p:cNvPr>
              <p:cNvSpPr/>
              <p:nvPr/>
            </p:nvSpPr>
            <p:spPr>
              <a:xfrm>
                <a:off x="9206630" y="5010411"/>
                <a:ext cx="578353" cy="676405"/>
              </a:xfrm>
              <a:custGeom>
                <a:avLst/>
                <a:gdLst>
                  <a:gd name="connsiteX0" fmla="*/ 0 w 578353"/>
                  <a:gd name="connsiteY0" fmla="*/ 676405 h 676405"/>
                  <a:gd name="connsiteX1" fmla="*/ 62630 w 578353"/>
                  <a:gd name="connsiteY1" fmla="*/ 288099 h 676405"/>
                  <a:gd name="connsiteX2" fmla="*/ 225469 w 578353"/>
                  <a:gd name="connsiteY2" fmla="*/ 187890 h 676405"/>
                  <a:gd name="connsiteX3" fmla="*/ 526093 w 578353"/>
                  <a:gd name="connsiteY3" fmla="*/ 100208 h 676405"/>
                  <a:gd name="connsiteX4" fmla="*/ 576197 w 578353"/>
                  <a:gd name="connsiteY4" fmla="*/ 0 h 67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353" h="676405">
                    <a:moveTo>
                      <a:pt x="0" y="676405"/>
                    </a:moveTo>
                    <a:cubicBezTo>
                      <a:pt x="12526" y="522961"/>
                      <a:pt x="25052" y="369518"/>
                      <a:pt x="62630" y="288099"/>
                    </a:cubicBezTo>
                    <a:cubicBezTo>
                      <a:pt x="100208" y="206680"/>
                      <a:pt x="148225" y="219205"/>
                      <a:pt x="225469" y="187890"/>
                    </a:cubicBezTo>
                    <a:cubicBezTo>
                      <a:pt x="302713" y="156575"/>
                      <a:pt x="467638" y="131523"/>
                      <a:pt x="526093" y="100208"/>
                    </a:cubicBezTo>
                    <a:cubicBezTo>
                      <a:pt x="584548" y="68893"/>
                      <a:pt x="580372" y="34446"/>
                      <a:pt x="576197" y="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C08519-587B-DAF3-48CD-DD7BAD2B2E0E}"/>
                </a:ext>
              </a:extLst>
            </p:cNvPr>
            <p:cNvSpPr txBox="1"/>
            <p:nvPr/>
          </p:nvSpPr>
          <p:spPr>
            <a:xfrm>
              <a:off x="2572389" y="2018616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collagen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9247C5C-64F4-4C6B-0C61-DDB920424E00}"/>
              </a:ext>
            </a:extLst>
          </p:cNvPr>
          <p:cNvGrpSpPr/>
          <p:nvPr/>
        </p:nvGrpSpPr>
        <p:grpSpPr>
          <a:xfrm>
            <a:off x="2903219" y="1485397"/>
            <a:ext cx="2750821" cy="3360923"/>
            <a:chOff x="2903219" y="1485397"/>
            <a:chExt cx="2750821" cy="3360923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5F2779-CDF9-9471-9213-FC0D1E809ACB}"/>
                </a:ext>
              </a:extLst>
            </p:cNvPr>
            <p:cNvGrpSpPr/>
            <p:nvPr/>
          </p:nvGrpSpPr>
          <p:grpSpPr>
            <a:xfrm>
              <a:off x="2903219" y="1485397"/>
              <a:ext cx="2750821" cy="3360923"/>
              <a:chOff x="2903219" y="1485397"/>
              <a:chExt cx="2750821" cy="3360923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4C61B3DD-B501-9C65-C2D8-DC15EFE8410A}"/>
                  </a:ext>
                </a:extLst>
              </p:cNvPr>
              <p:cNvSpPr/>
              <p:nvPr/>
            </p:nvSpPr>
            <p:spPr>
              <a:xfrm>
                <a:off x="3657600" y="1699260"/>
                <a:ext cx="1996440" cy="640080"/>
              </a:xfrm>
              <a:custGeom>
                <a:avLst/>
                <a:gdLst>
                  <a:gd name="connsiteX0" fmla="*/ 0 w 1996440"/>
                  <a:gd name="connsiteY0" fmla="*/ 0 h 640080"/>
                  <a:gd name="connsiteX1" fmla="*/ 883920 w 1996440"/>
                  <a:gd name="connsiteY1" fmla="*/ 137160 h 640080"/>
                  <a:gd name="connsiteX2" fmla="*/ 1996440 w 1996440"/>
                  <a:gd name="connsiteY2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6440" h="640080">
                    <a:moveTo>
                      <a:pt x="0" y="0"/>
                    </a:moveTo>
                    <a:cubicBezTo>
                      <a:pt x="275590" y="15240"/>
                      <a:pt x="551180" y="30480"/>
                      <a:pt x="883920" y="137160"/>
                    </a:cubicBezTo>
                    <a:cubicBezTo>
                      <a:pt x="1216660" y="243840"/>
                      <a:pt x="1606550" y="441960"/>
                      <a:pt x="1996440" y="640080"/>
                    </a:cubicBezTo>
                  </a:path>
                </a:pathLst>
              </a:custGeom>
              <a:noFill/>
              <a:ln w="9525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188A0C07-3296-779C-0668-D310A956707D}"/>
                  </a:ext>
                </a:extLst>
              </p:cNvPr>
              <p:cNvSpPr/>
              <p:nvPr/>
            </p:nvSpPr>
            <p:spPr>
              <a:xfrm>
                <a:off x="3276600" y="2433514"/>
                <a:ext cx="2293620" cy="1650806"/>
              </a:xfrm>
              <a:custGeom>
                <a:avLst/>
                <a:gdLst>
                  <a:gd name="connsiteX0" fmla="*/ 0 w 2217420"/>
                  <a:gd name="connsiteY0" fmla="*/ 0 h 1584960"/>
                  <a:gd name="connsiteX1" fmla="*/ 701040 w 2217420"/>
                  <a:gd name="connsiteY1" fmla="*/ 830580 h 1584960"/>
                  <a:gd name="connsiteX2" fmla="*/ 2217420 w 2217420"/>
                  <a:gd name="connsiteY2" fmla="*/ 1584960 h 158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7420" h="1584960">
                    <a:moveTo>
                      <a:pt x="0" y="0"/>
                    </a:moveTo>
                    <a:cubicBezTo>
                      <a:pt x="165735" y="283210"/>
                      <a:pt x="331470" y="566420"/>
                      <a:pt x="701040" y="830580"/>
                    </a:cubicBezTo>
                    <a:cubicBezTo>
                      <a:pt x="1070610" y="1094740"/>
                      <a:pt x="1644015" y="1339850"/>
                      <a:pt x="2217420" y="1584960"/>
                    </a:cubicBezTo>
                  </a:path>
                </a:pathLst>
              </a:custGeom>
              <a:noFill/>
              <a:ln w="9525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F27475B-635A-E9E0-F9F0-7F3A4D345041}"/>
                  </a:ext>
                </a:extLst>
              </p:cNvPr>
              <p:cNvSpPr/>
              <p:nvPr/>
            </p:nvSpPr>
            <p:spPr>
              <a:xfrm>
                <a:off x="2903219" y="2457916"/>
                <a:ext cx="2712047" cy="2388404"/>
              </a:xfrm>
              <a:custGeom>
                <a:avLst/>
                <a:gdLst>
                  <a:gd name="connsiteX0" fmla="*/ 0 w 2659380"/>
                  <a:gd name="connsiteY0" fmla="*/ 0 h 2331720"/>
                  <a:gd name="connsiteX1" fmla="*/ 563880 w 2659380"/>
                  <a:gd name="connsiteY1" fmla="*/ 1150620 h 2331720"/>
                  <a:gd name="connsiteX2" fmla="*/ 2148840 w 2659380"/>
                  <a:gd name="connsiteY2" fmla="*/ 2133600 h 2331720"/>
                  <a:gd name="connsiteX3" fmla="*/ 2659380 w 2659380"/>
                  <a:gd name="connsiteY3" fmla="*/ 2331720 h 233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380" h="2331720">
                    <a:moveTo>
                      <a:pt x="0" y="0"/>
                    </a:moveTo>
                    <a:cubicBezTo>
                      <a:pt x="102870" y="397510"/>
                      <a:pt x="205740" y="795020"/>
                      <a:pt x="563880" y="1150620"/>
                    </a:cubicBezTo>
                    <a:cubicBezTo>
                      <a:pt x="922020" y="1506220"/>
                      <a:pt x="1799590" y="1936750"/>
                      <a:pt x="2148840" y="2133600"/>
                    </a:cubicBezTo>
                    <a:cubicBezTo>
                      <a:pt x="2498090" y="2330450"/>
                      <a:pt x="2659380" y="2331720"/>
                      <a:pt x="2659380" y="2331720"/>
                    </a:cubicBezTo>
                  </a:path>
                </a:pathLst>
              </a:custGeom>
              <a:noFill/>
              <a:ln w="9525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921EA1E5-2DC7-D5CD-52C3-3194B5B17B8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7852" y="1485397"/>
                    <a:ext cx="804003" cy="2569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carotid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921EA1E5-2DC7-D5CD-52C3-3194B5B17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7852" y="1485397"/>
                    <a:ext cx="804003" cy="256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50" r="-312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FA18DB95-AC5E-6CBC-0125-60FA085AE2E9}"/>
                      </a:ext>
                    </a:extLst>
                  </p:cNvPr>
                  <p:cNvSpPr txBox="1"/>
                  <p:nvPr/>
                </p:nvSpPr>
                <p:spPr>
                  <a:xfrm>
                    <a:off x="3916579" y="2818402"/>
                    <a:ext cx="852093" cy="2569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it-IT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femoral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FA18DB95-AC5E-6CBC-0125-60FA085AE2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6579" y="2818402"/>
                    <a:ext cx="852093" cy="256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882" r="-294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D0EB4FA-2005-3478-CF53-BF4BDF5AB09C}"/>
                    </a:ext>
                  </a:extLst>
                </p:cNvPr>
                <p:cNvSpPr txBox="1"/>
                <p:nvPr/>
              </p:nvSpPr>
              <p:spPr>
                <a:xfrm>
                  <a:off x="3481549" y="4259580"/>
                  <a:ext cx="911403" cy="2681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it-IT" sz="1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popliteal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D0EB4FA-2005-3478-CF53-BF4BDF5AB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1549" y="4259580"/>
                  <a:ext cx="911403" cy="268150"/>
                </a:xfrm>
                <a:prstGeom prst="rect">
                  <a:avLst/>
                </a:prstGeom>
                <a:blipFill>
                  <a:blip r:embed="rId8"/>
                  <a:stretch>
                    <a:fillRect l="-5479" r="-2740" b="-227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C453888-3519-5B23-9A0F-7A272B71ED47}"/>
              </a:ext>
            </a:extLst>
          </p:cNvPr>
          <p:cNvGrpSpPr/>
          <p:nvPr/>
        </p:nvGrpSpPr>
        <p:grpSpPr>
          <a:xfrm>
            <a:off x="7551216" y="5602874"/>
            <a:ext cx="1089380" cy="744789"/>
            <a:chOff x="7551216" y="5602874"/>
            <a:chExt cx="1089380" cy="74478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A773A18-7F4A-609E-C692-944A85E36C1B}"/>
                </a:ext>
              </a:extLst>
            </p:cNvPr>
            <p:cNvGrpSpPr/>
            <p:nvPr/>
          </p:nvGrpSpPr>
          <p:grpSpPr>
            <a:xfrm rot="10451185">
              <a:off x="7551216" y="5602874"/>
              <a:ext cx="1089380" cy="366043"/>
              <a:chOff x="8340385" y="3670599"/>
              <a:chExt cx="1089380" cy="36604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34643D5-FEA1-B007-9AB6-58D7AF9691CF}"/>
                  </a:ext>
                </a:extLst>
              </p:cNvPr>
              <p:cNvGrpSpPr/>
              <p:nvPr/>
            </p:nvGrpSpPr>
            <p:grpSpPr>
              <a:xfrm>
                <a:off x="8564867" y="3670599"/>
                <a:ext cx="626455" cy="177008"/>
                <a:chOff x="8718115" y="5072749"/>
                <a:chExt cx="626455" cy="177008"/>
              </a:xfrm>
            </p:grpSpPr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86D49F9E-4995-424D-F2C5-0BF813089B2A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A3DCF56-8E49-5E92-4CF8-54EA49579D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4CA61A8-FE3C-D9B0-1A2D-AE6B84DFCEC4}"/>
                  </a:ext>
                </a:extLst>
              </p:cNvPr>
              <p:cNvGrpSpPr/>
              <p:nvPr/>
            </p:nvGrpSpPr>
            <p:grpSpPr>
              <a:xfrm>
                <a:off x="8803310" y="3786873"/>
                <a:ext cx="626455" cy="177008"/>
                <a:chOff x="8718115" y="5072749"/>
                <a:chExt cx="626455" cy="177008"/>
              </a:xfrm>
            </p:grpSpPr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57FCE41B-4142-A967-0BAD-2FF1487E7DE8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7E8E7B6C-0420-0C8D-B6CF-79971421248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1AB2F9C-8119-F207-A5CF-FB918734EE99}"/>
                  </a:ext>
                </a:extLst>
              </p:cNvPr>
              <p:cNvGrpSpPr/>
              <p:nvPr/>
            </p:nvGrpSpPr>
            <p:grpSpPr>
              <a:xfrm rot="380191">
                <a:off x="8340385" y="3859634"/>
                <a:ext cx="626455" cy="177008"/>
                <a:chOff x="8718115" y="5072749"/>
                <a:chExt cx="626455" cy="177008"/>
              </a:xfrm>
            </p:grpSpPr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F6E6AB03-E630-757D-9054-1A625784B64C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6E7BCEE-7332-EB7D-5E73-6A93B18A5F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85E1AB0-A216-E0EC-EA23-6CA9A067AD11}"/>
                </a:ext>
              </a:extLst>
            </p:cNvPr>
            <p:cNvSpPr txBox="1"/>
            <p:nvPr/>
          </p:nvSpPr>
          <p:spPr>
            <a:xfrm>
              <a:off x="7608179" y="6039886"/>
              <a:ext cx="9982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VSMCs</a:t>
              </a:r>
              <a:endParaRPr lang="en-GB" sz="1400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FD2371F-A1DA-C3BF-4207-952CB1895E0F}"/>
              </a:ext>
            </a:extLst>
          </p:cNvPr>
          <p:cNvGrpSpPr/>
          <p:nvPr/>
        </p:nvGrpSpPr>
        <p:grpSpPr>
          <a:xfrm>
            <a:off x="5981700" y="2453640"/>
            <a:ext cx="2362200" cy="3370533"/>
            <a:chOff x="5981700" y="2453640"/>
            <a:chExt cx="2362200" cy="3370533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D49D77-231C-249A-F6A3-86A3A4D78186}"/>
                </a:ext>
              </a:extLst>
            </p:cNvPr>
            <p:cNvSpPr/>
            <p:nvPr/>
          </p:nvSpPr>
          <p:spPr>
            <a:xfrm>
              <a:off x="6240780" y="5044440"/>
              <a:ext cx="1348740" cy="632460"/>
            </a:xfrm>
            <a:custGeom>
              <a:avLst/>
              <a:gdLst>
                <a:gd name="connsiteX0" fmla="*/ 1348740 w 1348740"/>
                <a:gd name="connsiteY0" fmla="*/ 632460 h 632460"/>
                <a:gd name="connsiteX1" fmla="*/ 426720 w 1348740"/>
                <a:gd name="connsiteY1" fmla="*/ 312420 h 632460"/>
                <a:gd name="connsiteX2" fmla="*/ 0 w 1348740"/>
                <a:gd name="connsiteY2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8740" h="632460">
                  <a:moveTo>
                    <a:pt x="1348740" y="632460"/>
                  </a:moveTo>
                  <a:cubicBezTo>
                    <a:pt x="1000125" y="525145"/>
                    <a:pt x="651510" y="417830"/>
                    <a:pt x="426720" y="312420"/>
                  </a:cubicBezTo>
                  <a:cubicBezTo>
                    <a:pt x="201930" y="207010"/>
                    <a:pt x="100965" y="103505"/>
                    <a:pt x="0" y="0"/>
                  </a:cubicBezTo>
                </a:path>
              </a:pathLst>
            </a:custGeom>
            <a:noFill/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11B1936-7904-05E7-E7DB-A79E6C760B90}"/>
                </a:ext>
              </a:extLst>
            </p:cNvPr>
            <p:cNvSpPr/>
            <p:nvPr/>
          </p:nvSpPr>
          <p:spPr>
            <a:xfrm>
              <a:off x="6192365" y="4297680"/>
              <a:ext cx="1740055" cy="1280160"/>
            </a:xfrm>
            <a:custGeom>
              <a:avLst/>
              <a:gdLst>
                <a:gd name="connsiteX0" fmla="*/ 1714500 w 1714500"/>
                <a:gd name="connsiteY0" fmla="*/ 1280160 h 1280160"/>
                <a:gd name="connsiteX1" fmla="*/ 701040 w 1714500"/>
                <a:gd name="connsiteY1" fmla="*/ 434340 h 1280160"/>
                <a:gd name="connsiteX2" fmla="*/ 0 w 171450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0" h="1280160">
                  <a:moveTo>
                    <a:pt x="1714500" y="1280160"/>
                  </a:moveTo>
                  <a:cubicBezTo>
                    <a:pt x="1350645" y="963930"/>
                    <a:pt x="986790" y="647700"/>
                    <a:pt x="701040" y="434340"/>
                  </a:cubicBezTo>
                  <a:cubicBezTo>
                    <a:pt x="415290" y="220980"/>
                    <a:pt x="207645" y="110490"/>
                    <a:pt x="0" y="0"/>
                  </a:cubicBezTo>
                </a:path>
              </a:pathLst>
            </a:custGeom>
            <a:noFill/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5F07111-03F8-33F2-03FE-910C68935348}"/>
                </a:ext>
              </a:extLst>
            </p:cNvPr>
            <p:cNvSpPr/>
            <p:nvPr/>
          </p:nvSpPr>
          <p:spPr>
            <a:xfrm>
              <a:off x="5981700" y="2453640"/>
              <a:ext cx="2362200" cy="3040380"/>
            </a:xfrm>
            <a:custGeom>
              <a:avLst/>
              <a:gdLst>
                <a:gd name="connsiteX0" fmla="*/ 2362200 w 2362200"/>
                <a:gd name="connsiteY0" fmla="*/ 3040380 h 3040380"/>
                <a:gd name="connsiteX1" fmla="*/ 1623060 w 2362200"/>
                <a:gd name="connsiteY1" fmla="*/ 1630680 h 3040380"/>
                <a:gd name="connsiteX2" fmla="*/ 548640 w 2362200"/>
                <a:gd name="connsiteY2" fmla="*/ 274320 h 3040380"/>
                <a:gd name="connsiteX3" fmla="*/ 0 w 2362200"/>
                <a:gd name="connsiteY3" fmla="*/ 0 h 304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200" h="3040380">
                  <a:moveTo>
                    <a:pt x="2362200" y="3040380"/>
                  </a:moveTo>
                  <a:cubicBezTo>
                    <a:pt x="2143760" y="2566035"/>
                    <a:pt x="1925320" y="2091690"/>
                    <a:pt x="1623060" y="1630680"/>
                  </a:cubicBezTo>
                  <a:cubicBezTo>
                    <a:pt x="1320800" y="1169670"/>
                    <a:pt x="819150" y="546100"/>
                    <a:pt x="548640" y="274320"/>
                  </a:cubicBezTo>
                  <a:cubicBezTo>
                    <a:pt x="278130" y="2540"/>
                    <a:pt x="139065" y="1270"/>
                    <a:pt x="0" y="0"/>
                  </a:cubicBezTo>
                </a:path>
              </a:pathLst>
            </a:custGeom>
            <a:noFill/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2C74B80-0A7C-EA8C-107B-9AFE48651B74}"/>
                    </a:ext>
                  </a:extLst>
                </p:cNvPr>
                <p:cNvSpPr txBox="1"/>
                <p:nvPr/>
              </p:nvSpPr>
              <p:spPr>
                <a:xfrm>
                  <a:off x="6816109" y="2831264"/>
                  <a:ext cx="1142236" cy="256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VSMC</m:t>
                            </m:r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carotid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2C74B80-0A7C-EA8C-107B-9AFE48651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109" y="2831264"/>
                  <a:ext cx="1142236" cy="256993"/>
                </a:xfrm>
                <a:prstGeom prst="rect">
                  <a:avLst/>
                </a:prstGeom>
                <a:blipFill>
                  <a:blip r:embed="rId9"/>
                  <a:stretch>
                    <a:fillRect l="-3297" r="-2198"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A80D508-A337-87C8-B099-9F86B6973967}"/>
                    </a:ext>
                  </a:extLst>
                </p:cNvPr>
                <p:cNvSpPr txBox="1"/>
                <p:nvPr/>
              </p:nvSpPr>
              <p:spPr>
                <a:xfrm>
                  <a:off x="6520569" y="4277745"/>
                  <a:ext cx="1190326" cy="256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VSMC</m:t>
                            </m:r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femoral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A80D508-A337-87C8-B099-9F86B6973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569" y="4277745"/>
                  <a:ext cx="1190326" cy="256993"/>
                </a:xfrm>
                <a:prstGeom prst="rect">
                  <a:avLst/>
                </a:prstGeom>
                <a:blipFill>
                  <a:blip r:embed="rId10"/>
                  <a:stretch>
                    <a:fillRect l="-4211" r="-2105"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37C5A9C-0E3A-AA49-AA7C-F5DA080AEE06}"/>
                    </a:ext>
                  </a:extLst>
                </p:cNvPr>
                <p:cNvSpPr txBox="1"/>
                <p:nvPr/>
              </p:nvSpPr>
              <p:spPr>
                <a:xfrm>
                  <a:off x="6240780" y="5556023"/>
                  <a:ext cx="1272080" cy="2681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VSMC</m:t>
                            </m:r>
                            <m:r>
                              <a:rPr lang="it-IT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popliteal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37C5A9C-0E3A-AA49-AA7C-F5DA080AE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780" y="5556023"/>
                  <a:ext cx="1272080" cy="268150"/>
                </a:xfrm>
                <a:prstGeom prst="rect">
                  <a:avLst/>
                </a:prstGeom>
                <a:blipFill>
                  <a:blip r:embed="rId11"/>
                  <a:stretch>
                    <a:fillRect l="-2970" r="-2970" b="-227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25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AD772-5F66-2ABC-DE32-86E5AFF4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376777-5F9D-3A89-A418-ED689A5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641272" y="1103240"/>
            <a:ext cx="4608000" cy="3625091"/>
            <a:chOff x="2572389" y="1362584"/>
            <a:chExt cx="6278053" cy="49389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19D6B6-32EF-F293-A318-99D8DA3287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9869" y="1735558"/>
              <a:ext cx="1368000" cy="4406289"/>
              <a:chOff x="5007440" y="286680"/>
              <a:chExt cx="1753522" cy="564804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F8B0635-9E8B-2AB5-EA1E-ACA86041E72D}"/>
                  </a:ext>
                </a:extLst>
              </p:cNvPr>
              <p:cNvGrpSpPr/>
              <p:nvPr/>
            </p:nvGrpSpPr>
            <p:grpSpPr>
              <a:xfrm>
                <a:off x="5007440" y="286680"/>
                <a:ext cx="1753522" cy="5648041"/>
                <a:chOff x="3416532" y="265835"/>
                <a:chExt cx="1753522" cy="56480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88CADDD-63BF-4744-5039-3B4F4C4EE600}"/>
                    </a:ext>
                  </a:extLst>
                </p:cNvPr>
                <p:cNvGrpSpPr/>
                <p:nvPr/>
              </p:nvGrpSpPr>
              <p:grpSpPr>
                <a:xfrm>
                  <a:off x="3416532" y="265835"/>
                  <a:ext cx="1753522" cy="5648041"/>
                  <a:chOff x="3416532" y="265835"/>
                  <a:chExt cx="1753522" cy="5648041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C6306AFB-9EE0-D1FA-5E68-9E5064D90138}"/>
                      </a:ext>
                    </a:extLst>
                  </p:cNvPr>
                  <p:cNvSpPr/>
                  <p:nvPr/>
                </p:nvSpPr>
                <p:spPr>
                  <a:xfrm>
                    <a:off x="3416532" y="265835"/>
                    <a:ext cx="1753522" cy="5648041"/>
                  </a:xfrm>
                  <a:custGeom>
                    <a:avLst/>
                    <a:gdLst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01286 w 1753522"/>
                      <a:gd name="connsiteY23" fmla="*/ 135947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08759 w 1753522"/>
                      <a:gd name="connsiteY42" fmla="*/ 1576820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294013 w 1753522"/>
                      <a:gd name="connsiteY74" fmla="*/ 2255692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01286 w 1753522"/>
                      <a:gd name="connsiteY23" fmla="*/ 135947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08759 w 1753522"/>
                      <a:gd name="connsiteY42" fmla="*/ 1576820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00941 w 1753522"/>
                      <a:gd name="connsiteY74" fmla="*/ 2324964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01286 w 1753522"/>
                      <a:gd name="connsiteY23" fmla="*/ 135947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08759 w 1753522"/>
                      <a:gd name="connsiteY42" fmla="*/ 1576820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42504 w 1753522"/>
                      <a:gd name="connsiteY74" fmla="*/ 2331891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01286 w 1753522"/>
                      <a:gd name="connsiteY23" fmla="*/ 135947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08759 w 1753522"/>
                      <a:gd name="connsiteY42" fmla="*/ 1576820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01286 w 1753522"/>
                      <a:gd name="connsiteY23" fmla="*/ 135947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8486 w 1753522"/>
                      <a:gd name="connsiteY29" fmla="*/ 170583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27213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213359 w 1753522"/>
                      <a:gd name="connsiteY7" fmla="*/ 1653020 h 5648041"/>
                      <a:gd name="connsiteX8" fmla="*/ 213359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199504 w 1753522"/>
                      <a:gd name="connsiteY7" fmla="*/ 1662257 h 5648041"/>
                      <a:gd name="connsiteX8" fmla="*/ 213359 w 1753522"/>
                      <a:gd name="connsiteY8" fmla="*/ 1583747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199504 w 1753522"/>
                      <a:gd name="connsiteY7" fmla="*/ 1662257 h 5648041"/>
                      <a:gd name="connsiteX8" fmla="*/ 199504 w 1753522"/>
                      <a:gd name="connsiteY8" fmla="*/ 1592983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77486 w 1753522"/>
                      <a:gd name="connsiteY114" fmla="*/ 4534765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199504 w 1753522"/>
                      <a:gd name="connsiteY7" fmla="*/ 1662257 h 5648041"/>
                      <a:gd name="connsiteX8" fmla="*/ 199504 w 1753522"/>
                      <a:gd name="connsiteY8" fmla="*/ 1592983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677486 w 1753522"/>
                      <a:gd name="connsiteY111" fmla="*/ 4036001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99789 w 1753522"/>
                      <a:gd name="connsiteY114" fmla="*/ 4549634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  <a:gd name="connsiteX0" fmla="*/ 102523 w 1753522"/>
                      <a:gd name="connsiteY0" fmla="*/ 2588201 h 5648041"/>
                      <a:gd name="connsiteX1" fmla="*/ 116377 w 1753522"/>
                      <a:gd name="connsiteY1" fmla="*/ 2387310 h 5648041"/>
                      <a:gd name="connsiteX2" fmla="*/ 109450 w 1753522"/>
                      <a:gd name="connsiteY2" fmla="*/ 2234910 h 5648041"/>
                      <a:gd name="connsiteX3" fmla="*/ 102523 w 1753522"/>
                      <a:gd name="connsiteY3" fmla="*/ 2124074 h 5648041"/>
                      <a:gd name="connsiteX4" fmla="*/ 144086 w 1753522"/>
                      <a:gd name="connsiteY4" fmla="*/ 2006310 h 5648041"/>
                      <a:gd name="connsiteX5" fmla="*/ 185650 w 1753522"/>
                      <a:gd name="connsiteY5" fmla="*/ 1874692 h 5648041"/>
                      <a:gd name="connsiteX6" fmla="*/ 185650 w 1753522"/>
                      <a:gd name="connsiteY6" fmla="*/ 1743074 h 5648041"/>
                      <a:gd name="connsiteX7" fmla="*/ 199504 w 1753522"/>
                      <a:gd name="connsiteY7" fmla="*/ 1662257 h 5648041"/>
                      <a:gd name="connsiteX8" fmla="*/ 199504 w 1753522"/>
                      <a:gd name="connsiteY8" fmla="*/ 1592983 h 5648041"/>
                      <a:gd name="connsiteX9" fmla="*/ 178723 w 1753522"/>
                      <a:gd name="connsiteY9" fmla="*/ 1396710 h 5648041"/>
                      <a:gd name="connsiteX10" fmla="*/ 185650 w 1753522"/>
                      <a:gd name="connsiteY10" fmla="*/ 1216601 h 5648041"/>
                      <a:gd name="connsiteX11" fmla="*/ 227213 w 1753522"/>
                      <a:gd name="connsiteY11" fmla="*/ 1071129 h 5648041"/>
                      <a:gd name="connsiteX12" fmla="*/ 365759 w 1753522"/>
                      <a:gd name="connsiteY12" fmla="*/ 974147 h 5648041"/>
                      <a:gd name="connsiteX13" fmla="*/ 587432 w 1753522"/>
                      <a:gd name="connsiteY13" fmla="*/ 849456 h 5648041"/>
                      <a:gd name="connsiteX14" fmla="*/ 642850 w 1753522"/>
                      <a:gd name="connsiteY14" fmla="*/ 800965 h 5648041"/>
                      <a:gd name="connsiteX15" fmla="*/ 635923 w 1753522"/>
                      <a:gd name="connsiteY15" fmla="*/ 600074 h 5648041"/>
                      <a:gd name="connsiteX16" fmla="*/ 628995 w 1753522"/>
                      <a:gd name="connsiteY16" fmla="*/ 537729 h 5648041"/>
                      <a:gd name="connsiteX17" fmla="*/ 552795 w 1753522"/>
                      <a:gd name="connsiteY17" fmla="*/ 482310 h 5648041"/>
                      <a:gd name="connsiteX18" fmla="*/ 545868 w 1753522"/>
                      <a:gd name="connsiteY18" fmla="*/ 392256 h 5648041"/>
                      <a:gd name="connsiteX19" fmla="*/ 559723 w 1753522"/>
                      <a:gd name="connsiteY19" fmla="*/ 350692 h 5648041"/>
                      <a:gd name="connsiteX20" fmla="*/ 573577 w 1753522"/>
                      <a:gd name="connsiteY20" fmla="*/ 350692 h 5648041"/>
                      <a:gd name="connsiteX21" fmla="*/ 573577 w 1753522"/>
                      <a:gd name="connsiteY21" fmla="*/ 350692 h 5648041"/>
                      <a:gd name="connsiteX22" fmla="*/ 580504 w 1753522"/>
                      <a:gd name="connsiteY22" fmla="*/ 239856 h 5648041"/>
                      <a:gd name="connsiteX23" fmla="*/ 622068 w 1753522"/>
                      <a:gd name="connsiteY23" fmla="*/ 115165 h 5648041"/>
                      <a:gd name="connsiteX24" fmla="*/ 705195 w 1753522"/>
                      <a:gd name="connsiteY24" fmla="*/ 38965 h 5648041"/>
                      <a:gd name="connsiteX25" fmla="*/ 795250 w 1753522"/>
                      <a:gd name="connsiteY25" fmla="*/ 4329 h 5648041"/>
                      <a:gd name="connsiteX26" fmla="*/ 878377 w 1753522"/>
                      <a:gd name="connsiteY26" fmla="*/ 4329 h 5648041"/>
                      <a:gd name="connsiteX27" fmla="*/ 954577 w 1753522"/>
                      <a:gd name="connsiteY27" fmla="*/ 38965 h 5648041"/>
                      <a:gd name="connsiteX28" fmla="*/ 1030777 w 1753522"/>
                      <a:gd name="connsiteY28" fmla="*/ 122092 h 5648041"/>
                      <a:gd name="connsiteX29" fmla="*/ 1051559 w 1753522"/>
                      <a:gd name="connsiteY29" fmla="*/ 184437 h 5648041"/>
                      <a:gd name="connsiteX30" fmla="*/ 1058486 w 1753522"/>
                      <a:gd name="connsiteY30" fmla="*/ 212147 h 5648041"/>
                      <a:gd name="connsiteX31" fmla="*/ 1072341 w 1753522"/>
                      <a:gd name="connsiteY31" fmla="*/ 371474 h 5648041"/>
                      <a:gd name="connsiteX32" fmla="*/ 1065413 w 1753522"/>
                      <a:gd name="connsiteY32" fmla="*/ 544656 h 5648041"/>
                      <a:gd name="connsiteX33" fmla="*/ 1016923 w 1753522"/>
                      <a:gd name="connsiteY33" fmla="*/ 613929 h 5648041"/>
                      <a:gd name="connsiteX34" fmla="*/ 1009995 w 1753522"/>
                      <a:gd name="connsiteY34" fmla="*/ 641638 h 5648041"/>
                      <a:gd name="connsiteX35" fmla="*/ 1023850 w 1753522"/>
                      <a:gd name="connsiteY35" fmla="*/ 794038 h 5648041"/>
                      <a:gd name="connsiteX36" fmla="*/ 1252450 w 1753522"/>
                      <a:gd name="connsiteY36" fmla="*/ 904874 h 5648041"/>
                      <a:gd name="connsiteX37" fmla="*/ 1370213 w 1753522"/>
                      <a:gd name="connsiteY37" fmla="*/ 974147 h 5648041"/>
                      <a:gd name="connsiteX38" fmla="*/ 1494904 w 1753522"/>
                      <a:gd name="connsiteY38" fmla="*/ 1043420 h 5648041"/>
                      <a:gd name="connsiteX39" fmla="*/ 1557250 w 1753522"/>
                      <a:gd name="connsiteY39" fmla="*/ 1175038 h 5648041"/>
                      <a:gd name="connsiteX40" fmla="*/ 1571104 w 1753522"/>
                      <a:gd name="connsiteY40" fmla="*/ 1362074 h 5648041"/>
                      <a:gd name="connsiteX41" fmla="*/ 1557250 w 1753522"/>
                      <a:gd name="connsiteY41" fmla="*/ 1465983 h 5648041"/>
                      <a:gd name="connsiteX42" fmla="*/ 1536468 w 1753522"/>
                      <a:gd name="connsiteY42" fmla="*/ 1590675 h 5648041"/>
                      <a:gd name="connsiteX43" fmla="*/ 1536468 w 1753522"/>
                      <a:gd name="connsiteY43" fmla="*/ 1750001 h 5648041"/>
                      <a:gd name="connsiteX44" fmla="*/ 1550323 w 1753522"/>
                      <a:gd name="connsiteY44" fmla="*/ 1874692 h 5648041"/>
                      <a:gd name="connsiteX45" fmla="*/ 1557250 w 1753522"/>
                      <a:gd name="connsiteY45" fmla="*/ 1930110 h 5648041"/>
                      <a:gd name="connsiteX46" fmla="*/ 1619595 w 1753522"/>
                      <a:gd name="connsiteY46" fmla="*/ 2131001 h 5648041"/>
                      <a:gd name="connsiteX47" fmla="*/ 1647304 w 1753522"/>
                      <a:gd name="connsiteY47" fmla="*/ 2352674 h 5648041"/>
                      <a:gd name="connsiteX48" fmla="*/ 1626523 w 1753522"/>
                      <a:gd name="connsiteY48" fmla="*/ 2546638 h 5648041"/>
                      <a:gd name="connsiteX49" fmla="*/ 1661159 w 1753522"/>
                      <a:gd name="connsiteY49" fmla="*/ 2712892 h 5648041"/>
                      <a:gd name="connsiteX50" fmla="*/ 1695795 w 1753522"/>
                      <a:gd name="connsiteY50" fmla="*/ 2872220 h 5648041"/>
                      <a:gd name="connsiteX51" fmla="*/ 1744286 w 1753522"/>
                      <a:gd name="connsiteY51" fmla="*/ 2996910 h 5648041"/>
                      <a:gd name="connsiteX52" fmla="*/ 1751213 w 1753522"/>
                      <a:gd name="connsiteY52" fmla="*/ 3121601 h 5648041"/>
                      <a:gd name="connsiteX53" fmla="*/ 1716577 w 1753522"/>
                      <a:gd name="connsiteY53" fmla="*/ 3183947 h 5648041"/>
                      <a:gd name="connsiteX54" fmla="*/ 1605741 w 1753522"/>
                      <a:gd name="connsiteY54" fmla="*/ 3239365 h 5648041"/>
                      <a:gd name="connsiteX55" fmla="*/ 1501832 w 1753522"/>
                      <a:gd name="connsiteY55" fmla="*/ 3197801 h 5648041"/>
                      <a:gd name="connsiteX56" fmla="*/ 1515686 w 1753522"/>
                      <a:gd name="connsiteY56" fmla="*/ 3163165 h 5648041"/>
                      <a:gd name="connsiteX57" fmla="*/ 1584959 w 1753522"/>
                      <a:gd name="connsiteY57" fmla="*/ 3177020 h 5648041"/>
                      <a:gd name="connsiteX58" fmla="*/ 1647304 w 1753522"/>
                      <a:gd name="connsiteY58" fmla="*/ 3149310 h 5648041"/>
                      <a:gd name="connsiteX59" fmla="*/ 1668086 w 1753522"/>
                      <a:gd name="connsiteY59" fmla="*/ 3052329 h 5648041"/>
                      <a:gd name="connsiteX60" fmla="*/ 1619595 w 1753522"/>
                      <a:gd name="connsiteY60" fmla="*/ 2989983 h 5648041"/>
                      <a:gd name="connsiteX61" fmla="*/ 1619595 w 1753522"/>
                      <a:gd name="connsiteY61" fmla="*/ 3093892 h 5648041"/>
                      <a:gd name="connsiteX62" fmla="*/ 1591886 w 1753522"/>
                      <a:gd name="connsiteY62" fmla="*/ 3135456 h 5648041"/>
                      <a:gd name="connsiteX63" fmla="*/ 1529541 w 1753522"/>
                      <a:gd name="connsiteY63" fmla="*/ 3045401 h 5648041"/>
                      <a:gd name="connsiteX64" fmla="*/ 1501832 w 1753522"/>
                      <a:gd name="connsiteY64" fmla="*/ 2913783 h 5648041"/>
                      <a:gd name="connsiteX65" fmla="*/ 1522613 w 1753522"/>
                      <a:gd name="connsiteY65" fmla="*/ 2782165 h 5648041"/>
                      <a:gd name="connsiteX66" fmla="*/ 1529541 w 1753522"/>
                      <a:gd name="connsiteY66" fmla="*/ 2699038 h 5648041"/>
                      <a:gd name="connsiteX67" fmla="*/ 1460268 w 1753522"/>
                      <a:gd name="connsiteY67" fmla="*/ 2512001 h 5648041"/>
                      <a:gd name="connsiteX68" fmla="*/ 1377141 w 1753522"/>
                      <a:gd name="connsiteY68" fmla="*/ 2262620 h 5648041"/>
                      <a:gd name="connsiteX69" fmla="*/ 1342504 w 1753522"/>
                      <a:gd name="connsiteY69" fmla="*/ 2144856 h 5648041"/>
                      <a:gd name="connsiteX70" fmla="*/ 1342504 w 1753522"/>
                      <a:gd name="connsiteY70" fmla="*/ 2027092 h 5648041"/>
                      <a:gd name="connsiteX71" fmla="*/ 1287086 w 1753522"/>
                      <a:gd name="connsiteY71" fmla="*/ 1833129 h 5648041"/>
                      <a:gd name="connsiteX72" fmla="*/ 1307868 w 1753522"/>
                      <a:gd name="connsiteY72" fmla="*/ 2117147 h 5648041"/>
                      <a:gd name="connsiteX73" fmla="*/ 1307868 w 1753522"/>
                      <a:gd name="connsiteY73" fmla="*/ 2214129 h 5648041"/>
                      <a:gd name="connsiteX74" fmla="*/ 1314795 w 1753522"/>
                      <a:gd name="connsiteY74" fmla="*/ 2345746 h 5648041"/>
                      <a:gd name="connsiteX75" fmla="*/ 1335577 w 1753522"/>
                      <a:gd name="connsiteY75" fmla="*/ 2408092 h 5648041"/>
                      <a:gd name="connsiteX76" fmla="*/ 1404850 w 1753522"/>
                      <a:gd name="connsiteY76" fmla="*/ 2733674 h 5648041"/>
                      <a:gd name="connsiteX77" fmla="*/ 1411777 w 1753522"/>
                      <a:gd name="connsiteY77" fmla="*/ 2996910 h 5648041"/>
                      <a:gd name="connsiteX78" fmla="*/ 1384068 w 1753522"/>
                      <a:gd name="connsiteY78" fmla="*/ 3412547 h 5648041"/>
                      <a:gd name="connsiteX79" fmla="*/ 1356359 w 1753522"/>
                      <a:gd name="connsiteY79" fmla="*/ 3530310 h 5648041"/>
                      <a:gd name="connsiteX80" fmla="*/ 1363286 w 1753522"/>
                      <a:gd name="connsiteY80" fmla="*/ 3786620 h 5648041"/>
                      <a:gd name="connsiteX81" fmla="*/ 1363286 w 1753522"/>
                      <a:gd name="connsiteY81" fmla="*/ 3959801 h 5648041"/>
                      <a:gd name="connsiteX82" fmla="*/ 1384068 w 1753522"/>
                      <a:gd name="connsiteY82" fmla="*/ 4091420 h 5648041"/>
                      <a:gd name="connsiteX83" fmla="*/ 1390995 w 1753522"/>
                      <a:gd name="connsiteY83" fmla="*/ 4236892 h 5648041"/>
                      <a:gd name="connsiteX84" fmla="*/ 1377141 w 1753522"/>
                      <a:gd name="connsiteY84" fmla="*/ 4375438 h 5648041"/>
                      <a:gd name="connsiteX85" fmla="*/ 1300941 w 1753522"/>
                      <a:gd name="connsiteY85" fmla="*/ 4687165 h 5648041"/>
                      <a:gd name="connsiteX86" fmla="*/ 1203959 w 1753522"/>
                      <a:gd name="connsiteY86" fmla="*/ 5033529 h 5648041"/>
                      <a:gd name="connsiteX87" fmla="*/ 1203959 w 1753522"/>
                      <a:gd name="connsiteY87" fmla="*/ 5241347 h 5648041"/>
                      <a:gd name="connsiteX88" fmla="*/ 1252450 w 1753522"/>
                      <a:gd name="connsiteY88" fmla="*/ 5386820 h 5648041"/>
                      <a:gd name="connsiteX89" fmla="*/ 1377141 w 1753522"/>
                      <a:gd name="connsiteY89" fmla="*/ 5504583 h 5648041"/>
                      <a:gd name="connsiteX90" fmla="*/ 1418704 w 1753522"/>
                      <a:gd name="connsiteY90" fmla="*/ 5573856 h 5648041"/>
                      <a:gd name="connsiteX91" fmla="*/ 1342504 w 1753522"/>
                      <a:gd name="connsiteY91" fmla="*/ 5636201 h 5648041"/>
                      <a:gd name="connsiteX92" fmla="*/ 1190104 w 1753522"/>
                      <a:gd name="connsiteY92" fmla="*/ 5643129 h 5648041"/>
                      <a:gd name="connsiteX93" fmla="*/ 1086195 w 1753522"/>
                      <a:gd name="connsiteY93" fmla="*/ 5580783 h 5648041"/>
                      <a:gd name="connsiteX94" fmla="*/ 1016923 w 1753522"/>
                      <a:gd name="connsiteY94" fmla="*/ 5511510 h 5648041"/>
                      <a:gd name="connsiteX95" fmla="*/ 975359 w 1753522"/>
                      <a:gd name="connsiteY95" fmla="*/ 5345256 h 5648041"/>
                      <a:gd name="connsiteX96" fmla="*/ 982286 w 1753522"/>
                      <a:gd name="connsiteY96" fmla="*/ 5199783 h 5648041"/>
                      <a:gd name="connsiteX97" fmla="*/ 1030777 w 1753522"/>
                      <a:gd name="connsiteY97" fmla="*/ 4922692 h 5648041"/>
                      <a:gd name="connsiteX98" fmla="*/ 1030777 w 1753522"/>
                      <a:gd name="connsiteY98" fmla="*/ 4694092 h 5648041"/>
                      <a:gd name="connsiteX99" fmla="*/ 1009995 w 1753522"/>
                      <a:gd name="connsiteY99" fmla="*/ 4479347 h 5648041"/>
                      <a:gd name="connsiteX100" fmla="*/ 975359 w 1753522"/>
                      <a:gd name="connsiteY100" fmla="*/ 4320020 h 5648041"/>
                      <a:gd name="connsiteX101" fmla="*/ 1030777 w 1753522"/>
                      <a:gd name="connsiteY101" fmla="*/ 3994438 h 5648041"/>
                      <a:gd name="connsiteX102" fmla="*/ 961504 w 1753522"/>
                      <a:gd name="connsiteY102" fmla="*/ 3668856 h 5648041"/>
                      <a:gd name="connsiteX103" fmla="*/ 947650 w 1753522"/>
                      <a:gd name="connsiteY103" fmla="*/ 3447183 h 5648041"/>
                      <a:gd name="connsiteX104" fmla="*/ 947650 w 1753522"/>
                      <a:gd name="connsiteY104" fmla="*/ 3177020 h 5648041"/>
                      <a:gd name="connsiteX105" fmla="*/ 885304 w 1753522"/>
                      <a:gd name="connsiteY105" fmla="*/ 2872220 h 5648041"/>
                      <a:gd name="connsiteX106" fmla="*/ 822959 w 1753522"/>
                      <a:gd name="connsiteY106" fmla="*/ 3142383 h 5648041"/>
                      <a:gd name="connsiteX107" fmla="*/ 795250 w 1753522"/>
                      <a:gd name="connsiteY107" fmla="*/ 3315565 h 5648041"/>
                      <a:gd name="connsiteX108" fmla="*/ 788323 w 1753522"/>
                      <a:gd name="connsiteY108" fmla="*/ 3537238 h 5648041"/>
                      <a:gd name="connsiteX109" fmla="*/ 774468 w 1753522"/>
                      <a:gd name="connsiteY109" fmla="*/ 3758910 h 5648041"/>
                      <a:gd name="connsiteX110" fmla="*/ 739832 w 1753522"/>
                      <a:gd name="connsiteY110" fmla="*/ 3939020 h 5648041"/>
                      <a:gd name="connsiteX111" fmla="*/ 707222 w 1753522"/>
                      <a:gd name="connsiteY111" fmla="*/ 4065738 h 5648041"/>
                      <a:gd name="connsiteX112" fmla="*/ 719050 w 1753522"/>
                      <a:gd name="connsiteY112" fmla="*/ 4320020 h 5648041"/>
                      <a:gd name="connsiteX113" fmla="*/ 725977 w 1753522"/>
                      <a:gd name="connsiteY113" fmla="*/ 4403147 h 5648041"/>
                      <a:gd name="connsiteX114" fmla="*/ 699789 w 1753522"/>
                      <a:gd name="connsiteY114" fmla="*/ 4549634 h 5648041"/>
                      <a:gd name="connsiteX115" fmla="*/ 691341 w 1753522"/>
                      <a:gd name="connsiteY115" fmla="*/ 4818783 h 5648041"/>
                      <a:gd name="connsiteX116" fmla="*/ 712123 w 1753522"/>
                      <a:gd name="connsiteY116" fmla="*/ 4991965 h 5648041"/>
                      <a:gd name="connsiteX117" fmla="*/ 732904 w 1753522"/>
                      <a:gd name="connsiteY117" fmla="*/ 5137438 h 5648041"/>
                      <a:gd name="connsiteX118" fmla="*/ 739832 w 1753522"/>
                      <a:gd name="connsiteY118" fmla="*/ 5324474 h 5648041"/>
                      <a:gd name="connsiteX119" fmla="*/ 753686 w 1753522"/>
                      <a:gd name="connsiteY119" fmla="*/ 5393747 h 5648041"/>
                      <a:gd name="connsiteX120" fmla="*/ 677486 w 1753522"/>
                      <a:gd name="connsiteY120" fmla="*/ 5476874 h 5648041"/>
                      <a:gd name="connsiteX121" fmla="*/ 511232 w 1753522"/>
                      <a:gd name="connsiteY121" fmla="*/ 5469947 h 5648041"/>
                      <a:gd name="connsiteX122" fmla="*/ 428104 w 1753522"/>
                      <a:gd name="connsiteY122" fmla="*/ 5449165 h 5648041"/>
                      <a:gd name="connsiteX123" fmla="*/ 407323 w 1753522"/>
                      <a:gd name="connsiteY123" fmla="*/ 5352183 h 5648041"/>
                      <a:gd name="connsiteX124" fmla="*/ 476595 w 1753522"/>
                      <a:gd name="connsiteY124" fmla="*/ 5289838 h 5648041"/>
                      <a:gd name="connsiteX125" fmla="*/ 525086 w 1753522"/>
                      <a:gd name="connsiteY125" fmla="*/ 5047383 h 5648041"/>
                      <a:gd name="connsiteX126" fmla="*/ 469668 w 1753522"/>
                      <a:gd name="connsiteY126" fmla="*/ 4791074 h 5648041"/>
                      <a:gd name="connsiteX127" fmla="*/ 358832 w 1753522"/>
                      <a:gd name="connsiteY127" fmla="*/ 4320020 h 5648041"/>
                      <a:gd name="connsiteX128" fmla="*/ 372686 w 1753522"/>
                      <a:gd name="connsiteY128" fmla="*/ 4008292 h 5648041"/>
                      <a:gd name="connsiteX129" fmla="*/ 407323 w 1753522"/>
                      <a:gd name="connsiteY129" fmla="*/ 3855892 h 5648041"/>
                      <a:gd name="connsiteX130" fmla="*/ 400395 w 1753522"/>
                      <a:gd name="connsiteY130" fmla="*/ 3509529 h 5648041"/>
                      <a:gd name="connsiteX131" fmla="*/ 365759 w 1753522"/>
                      <a:gd name="connsiteY131" fmla="*/ 3280929 h 5648041"/>
                      <a:gd name="connsiteX132" fmla="*/ 344977 w 1753522"/>
                      <a:gd name="connsiteY132" fmla="*/ 2726747 h 5648041"/>
                      <a:gd name="connsiteX133" fmla="*/ 448886 w 1753522"/>
                      <a:gd name="connsiteY133" fmla="*/ 2255692 h 5648041"/>
                      <a:gd name="connsiteX134" fmla="*/ 455813 w 1753522"/>
                      <a:gd name="connsiteY134" fmla="*/ 2082510 h 5648041"/>
                      <a:gd name="connsiteX135" fmla="*/ 469668 w 1753522"/>
                      <a:gd name="connsiteY135" fmla="*/ 1916256 h 5648041"/>
                      <a:gd name="connsiteX136" fmla="*/ 441959 w 1753522"/>
                      <a:gd name="connsiteY136" fmla="*/ 1860838 h 5648041"/>
                      <a:gd name="connsiteX137" fmla="*/ 421177 w 1753522"/>
                      <a:gd name="connsiteY137" fmla="*/ 2027092 h 5648041"/>
                      <a:gd name="connsiteX138" fmla="*/ 421177 w 1753522"/>
                      <a:gd name="connsiteY138" fmla="*/ 2151783 h 5648041"/>
                      <a:gd name="connsiteX139" fmla="*/ 358832 w 1753522"/>
                      <a:gd name="connsiteY139" fmla="*/ 2373456 h 5648041"/>
                      <a:gd name="connsiteX140" fmla="*/ 220286 w 1753522"/>
                      <a:gd name="connsiteY140" fmla="*/ 2740601 h 5648041"/>
                      <a:gd name="connsiteX141" fmla="*/ 254923 w 1753522"/>
                      <a:gd name="connsiteY141" fmla="*/ 2886074 h 5648041"/>
                      <a:gd name="connsiteX142" fmla="*/ 185650 w 1753522"/>
                      <a:gd name="connsiteY142" fmla="*/ 3156238 h 5648041"/>
                      <a:gd name="connsiteX143" fmla="*/ 130232 w 1753522"/>
                      <a:gd name="connsiteY143" fmla="*/ 3052329 h 5648041"/>
                      <a:gd name="connsiteX144" fmla="*/ 144086 w 1753522"/>
                      <a:gd name="connsiteY144" fmla="*/ 2989983 h 5648041"/>
                      <a:gd name="connsiteX145" fmla="*/ 88668 w 1753522"/>
                      <a:gd name="connsiteY145" fmla="*/ 3031547 h 5648041"/>
                      <a:gd name="connsiteX146" fmla="*/ 95595 w 1753522"/>
                      <a:gd name="connsiteY146" fmla="*/ 3163165 h 5648041"/>
                      <a:gd name="connsiteX147" fmla="*/ 171795 w 1753522"/>
                      <a:gd name="connsiteY147" fmla="*/ 3190874 h 5648041"/>
                      <a:gd name="connsiteX148" fmla="*/ 247995 w 1753522"/>
                      <a:gd name="connsiteY148" fmla="*/ 3170092 h 5648041"/>
                      <a:gd name="connsiteX149" fmla="*/ 241068 w 1753522"/>
                      <a:gd name="connsiteY149" fmla="*/ 3232438 h 5648041"/>
                      <a:gd name="connsiteX150" fmla="*/ 67886 w 1753522"/>
                      <a:gd name="connsiteY150" fmla="*/ 3246292 h 5648041"/>
                      <a:gd name="connsiteX151" fmla="*/ 5541 w 1753522"/>
                      <a:gd name="connsiteY151" fmla="*/ 3114674 h 5648041"/>
                      <a:gd name="connsiteX152" fmla="*/ 12468 w 1753522"/>
                      <a:gd name="connsiteY152" fmla="*/ 2989983 h 5648041"/>
                      <a:gd name="connsiteX153" fmla="*/ 88668 w 1753522"/>
                      <a:gd name="connsiteY153" fmla="*/ 2837583 h 5648041"/>
                      <a:gd name="connsiteX154" fmla="*/ 102523 w 1753522"/>
                      <a:gd name="connsiteY154" fmla="*/ 2588201 h 5648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</a:cxnLst>
                    <a:rect l="l" t="t" r="r" b="b"/>
                    <a:pathLst>
                      <a:path w="1753522" h="5648041">
                        <a:moveTo>
                          <a:pt x="102523" y="2588201"/>
                        </a:moveTo>
                        <a:cubicBezTo>
                          <a:pt x="107141" y="2513156"/>
                          <a:pt x="115223" y="2446192"/>
                          <a:pt x="116377" y="2387310"/>
                        </a:cubicBezTo>
                        <a:cubicBezTo>
                          <a:pt x="117531" y="2328428"/>
                          <a:pt x="111759" y="2278783"/>
                          <a:pt x="109450" y="2234910"/>
                        </a:cubicBezTo>
                        <a:cubicBezTo>
                          <a:pt x="107141" y="2191037"/>
                          <a:pt x="96750" y="2162174"/>
                          <a:pt x="102523" y="2124074"/>
                        </a:cubicBezTo>
                        <a:cubicBezTo>
                          <a:pt x="108296" y="2085974"/>
                          <a:pt x="130232" y="2047874"/>
                          <a:pt x="144086" y="2006310"/>
                        </a:cubicBezTo>
                        <a:cubicBezTo>
                          <a:pt x="157941" y="1964746"/>
                          <a:pt x="178723" y="1918565"/>
                          <a:pt x="185650" y="1874692"/>
                        </a:cubicBezTo>
                        <a:cubicBezTo>
                          <a:pt x="192577" y="1830819"/>
                          <a:pt x="183341" y="1778480"/>
                          <a:pt x="185650" y="1743074"/>
                        </a:cubicBezTo>
                        <a:cubicBezTo>
                          <a:pt x="187959" y="1707668"/>
                          <a:pt x="197195" y="1687272"/>
                          <a:pt x="199504" y="1662257"/>
                        </a:cubicBezTo>
                        <a:cubicBezTo>
                          <a:pt x="201813" y="1637242"/>
                          <a:pt x="202967" y="1637241"/>
                          <a:pt x="199504" y="1592983"/>
                        </a:cubicBezTo>
                        <a:cubicBezTo>
                          <a:pt x="196041" y="1548725"/>
                          <a:pt x="181032" y="1459440"/>
                          <a:pt x="178723" y="1396710"/>
                        </a:cubicBezTo>
                        <a:cubicBezTo>
                          <a:pt x="176414" y="1333980"/>
                          <a:pt x="177568" y="1270864"/>
                          <a:pt x="185650" y="1216601"/>
                        </a:cubicBezTo>
                        <a:cubicBezTo>
                          <a:pt x="193732" y="1162338"/>
                          <a:pt x="197195" y="1111538"/>
                          <a:pt x="227213" y="1071129"/>
                        </a:cubicBezTo>
                        <a:cubicBezTo>
                          <a:pt x="257231" y="1030720"/>
                          <a:pt x="305723" y="1011092"/>
                          <a:pt x="365759" y="974147"/>
                        </a:cubicBezTo>
                        <a:cubicBezTo>
                          <a:pt x="425795" y="937202"/>
                          <a:pt x="541250" y="878320"/>
                          <a:pt x="587432" y="849456"/>
                        </a:cubicBezTo>
                        <a:cubicBezTo>
                          <a:pt x="633614" y="820592"/>
                          <a:pt x="634768" y="842529"/>
                          <a:pt x="642850" y="800965"/>
                        </a:cubicBezTo>
                        <a:cubicBezTo>
                          <a:pt x="650932" y="759401"/>
                          <a:pt x="638232" y="643947"/>
                          <a:pt x="635923" y="600074"/>
                        </a:cubicBezTo>
                        <a:cubicBezTo>
                          <a:pt x="633614" y="556201"/>
                          <a:pt x="642850" y="557356"/>
                          <a:pt x="628995" y="537729"/>
                        </a:cubicBezTo>
                        <a:cubicBezTo>
                          <a:pt x="615140" y="518102"/>
                          <a:pt x="566649" y="506555"/>
                          <a:pt x="552795" y="482310"/>
                        </a:cubicBezTo>
                        <a:cubicBezTo>
                          <a:pt x="538941" y="458065"/>
                          <a:pt x="544713" y="414192"/>
                          <a:pt x="545868" y="392256"/>
                        </a:cubicBezTo>
                        <a:cubicBezTo>
                          <a:pt x="547023" y="370320"/>
                          <a:pt x="559723" y="350692"/>
                          <a:pt x="559723" y="350692"/>
                        </a:cubicBezTo>
                        <a:cubicBezTo>
                          <a:pt x="564341" y="343765"/>
                          <a:pt x="573577" y="350692"/>
                          <a:pt x="573577" y="350692"/>
                        </a:cubicBezTo>
                        <a:lnTo>
                          <a:pt x="573577" y="350692"/>
                        </a:lnTo>
                        <a:cubicBezTo>
                          <a:pt x="574732" y="332219"/>
                          <a:pt x="572422" y="279110"/>
                          <a:pt x="580504" y="239856"/>
                        </a:cubicBezTo>
                        <a:cubicBezTo>
                          <a:pt x="588586" y="200602"/>
                          <a:pt x="601286" y="148647"/>
                          <a:pt x="622068" y="115165"/>
                        </a:cubicBezTo>
                        <a:cubicBezTo>
                          <a:pt x="642850" y="81683"/>
                          <a:pt x="676331" y="57438"/>
                          <a:pt x="705195" y="38965"/>
                        </a:cubicBezTo>
                        <a:cubicBezTo>
                          <a:pt x="734059" y="20492"/>
                          <a:pt x="766386" y="10102"/>
                          <a:pt x="795250" y="4329"/>
                        </a:cubicBezTo>
                        <a:cubicBezTo>
                          <a:pt x="824114" y="-1444"/>
                          <a:pt x="851822" y="-1444"/>
                          <a:pt x="878377" y="4329"/>
                        </a:cubicBezTo>
                        <a:cubicBezTo>
                          <a:pt x="904932" y="10102"/>
                          <a:pt x="929177" y="19338"/>
                          <a:pt x="954577" y="38965"/>
                        </a:cubicBezTo>
                        <a:cubicBezTo>
                          <a:pt x="979977" y="58592"/>
                          <a:pt x="1014613" y="97847"/>
                          <a:pt x="1030777" y="122092"/>
                        </a:cubicBezTo>
                        <a:cubicBezTo>
                          <a:pt x="1046941" y="146337"/>
                          <a:pt x="1046941" y="169428"/>
                          <a:pt x="1051559" y="184437"/>
                        </a:cubicBezTo>
                        <a:cubicBezTo>
                          <a:pt x="1056177" y="199446"/>
                          <a:pt x="1055022" y="180974"/>
                          <a:pt x="1058486" y="212147"/>
                        </a:cubicBezTo>
                        <a:cubicBezTo>
                          <a:pt x="1061950" y="243320"/>
                          <a:pt x="1071187" y="316056"/>
                          <a:pt x="1072341" y="371474"/>
                        </a:cubicBezTo>
                        <a:cubicBezTo>
                          <a:pt x="1073495" y="426892"/>
                          <a:pt x="1074649" y="504247"/>
                          <a:pt x="1065413" y="544656"/>
                        </a:cubicBezTo>
                        <a:cubicBezTo>
                          <a:pt x="1056177" y="585065"/>
                          <a:pt x="1016923" y="613929"/>
                          <a:pt x="1016923" y="613929"/>
                        </a:cubicBezTo>
                        <a:cubicBezTo>
                          <a:pt x="1007687" y="630093"/>
                          <a:pt x="1008841" y="611620"/>
                          <a:pt x="1009995" y="641638"/>
                        </a:cubicBezTo>
                        <a:cubicBezTo>
                          <a:pt x="1011149" y="671656"/>
                          <a:pt x="983441" y="750165"/>
                          <a:pt x="1023850" y="794038"/>
                        </a:cubicBezTo>
                        <a:cubicBezTo>
                          <a:pt x="1064259" y="837911"/>
                          <a:pt x="1194723" y="874856"/>
                          <a:pt x="1252450" y="904874"/>
                        </a:cubicBezTo>
                        <a:cubicBezTo>
                          <a:pt x="1310177" y="934892"/>
                          <a:pt x="1329804" y="951056"/>
                          <a:pt x="1370213" y="974147"/>
                        </a:cubicBezTo>
                        <a:cubicBezTo>
                          <a:pt x="1410622" y="997238"/>
                          <a:pt x="1463731" y="1009938"/>
                          <a:pt x="1494904" y="1043420"/>
                        </a:cubicBezTo>
                        <a:cubicBezTo>
                          <a:pt x="1526077" y="1076902"/>
                          <a:pt x="1544550" y="1121929"/>
                          <a:pt x="1557250" y="1175038"/>
                        </a:cubicBezTo>
                        <a:cubicBezTo>
                          <a:pt x="1569950" y="1228147"/>
                          <a:pt x="1571104" y="1313583"/>
                          <a:pt x="1571104" y="1362074"/>
                        </a:cubicBezTo>
                        <a:cubicBezTo>
                          <a:pt x="1571104" y="1410565"/>
                          <a:pt x="1563023" y="1427883"/>
                          <a:pt x="1557250" y="1465983"/>
                        </a:cubicBezTo>
                        <a:cubicBezTo>
                          <a:pt x="1551477" y="1504083"/>
                          <a:pt x="1539932" y="1543339"/>
                          <a:pt x="1536468" y="1590675"/>
                        </a:cubicBezTo>
                        <a:cubicBezTo>
                          <a:pt x="1533004" y="1638011"/>
                          <a:pt x="1534159" y="1702665"/>
                          <a:pt x="1536468" y="1750001"/>
                        </a:cubicBezTo>
                        <a:cubicBezTo>
                          <a:pt x="1538777" y="1797337"/>
                          <a:pt x="1546859" y="1844674"/>
                          <a:pt x="1550323" y="1874692"/>
                        </a:cubicBezTo>
                        <a:cubicBezTo>
                          <a:pt x="1553787" y="1904710"/>
                          <a:pt x="1545705" y="1887392"/>
                          <a:pt x="1557250" y="1930110"/>
                        </a:cubicBezTo>
                        <a:cubicBezTo>
                          <a:pt x="1568795" y="1972828"/>
                          <a:pt x="1604586" y="2060574"/>
                          <a:pt x="1619595" y="2131001"/>
                        </a:cubicBezTo>
                        <a:cubicBezTo>
                          <a:pt x="1634604" y="2201428"/>
                          <a:pt x="1646149" y="2283401"/>
                          <a:pt x="1647304" y="2352674"/>
                        </a:cubicBezTo>
                        <a:cubicBezTo>
                          <a:pt x="1648459" y="2421947"/>
                          <a:pt x="1624214" y="2486602"/>
                          <a:pt x="1626523" y="2546638"/>
                        </a:cubicBezTo>
                        <a:cubicBezTo>
                          <a:pt x="1628832" y="2606674"/>
                          <a:pt x="1649614" y="2658628"/>
                          <a:pt x="1661159" y="2712892"/>
                        </a:cubicBezTo>
                        <a:cubicBezTo>
                          <a:pt x="1672704" y="2767156"/>
                          <a:pt x="1681941" y="2824884"/>
                          <a:pt x="1695795" y="2872220"/>
                        </a:cubicBezTo>
                        <a:cubicBezTo>
                          <a:pt x="1709649" y="2919556"/>
                          <a:pt x="1735050" y="2955347"/>
                          <a:pt x="1744286" y="2996910"/>
                        </a:cubicBezTo>
                        <a:cubicBezTo>
                          <a:pt x="1753522" y="3038473"/>
                          <a:pt x="1755831" y="3090428"/>
                          <a:pt x="1751213" y="3121601"/>
                        </a:cubicBezTo>
                        <a:cubicBezTo>
                          <a:pt x="1746595" y="3152774"/>
                          <a:pt x="1740822" y="3164320"/>
                          <a:pt x="1716577" y="3183947"/>
                        </a:cubicBezTo>
                        <a:cubicBezTo>
                          <a:pt x="1692332" y="3203574"/>
                          <a:pt x="1641532" y="3237056"/>
                          <a:pt x="1605741" y="3239365"/>
                        </a:cubicBezTo>
                        <a:cubicBezTo>
                          <a:pt x="1569950" y="3241674"/>
                          <a:pt x="1516841" y="3210501"/>
                          <a:pt x="1501832" y="3197801"/>
                        </a:cubicBezTo>
                        <a:cubicBezTo>
                          <a:pt x="1486823" y="3185101"/>
                          <a:pt x="1501831" y="3166629"/>
                          <a:pt x="1515686" y="3163165"/>
                        </a:cubicBezTo>
                        <a:cubicBezTo>
                          <a:pt x="1529541" y="3159701"/>
                          <a:pt x="1563023" y="3179329"/>
                          <a:pt x="1584959" y="3177020"/>
                        </a:cubicBezTo>
                        <a:cubicBezTo>
                          <a:pt x="1606895" y="3174711"/>
                          <a:pt x="1633450" y="3170092"/>
                          <a:pt x="1647304" y="3149310"/>
                        </a:cubicBezTo>
                        <a:cubicBezTo>
                          <a:pt x="1661158" y="3128528"/>
                          <a:pt x="1672704" y="3078883"/>
                          <a:pt x="1668086" y="3052329"/>
                        </a:cubicBezTo>
                        <a:cubicBezTo>
                          <a:pt x="1663468" y="3025775"/>
                          <a:pt x="1627677" y="2983056"/>
                          <a:pt x="1619595" y="2989983"/>
                        </a:cubicBezTo>
                        <a:cubicBezTo>
                          <a:pt x="1611513" y="2996910"/>
                          <a:pt x="1624213" y="3069647"/>
                          <a:pt x="1619595" y="3093892"/>
                        </a:cubicBezTo>
                        <a:cubicBezTo>
                          <a:pt x="1614977" y="3118137"/>
                          <a:pt x="1606895" y="3143538"/>
                          <a:pt x="1591886" y="3135456"/>
                        </a:cubicBezTo>
                        <a:cubicBezTo>
                          <a:pt x="1576877" y="3127374"/>
                          <a:pt x="1544550" y="3082347"/>
                          <a:pt x="1529541" y="3045401"/>
                        </a:cubicBezTo>
                        <a:cubicBezTo>
                          <a:pt x="1514532" y="3008455"/>
                          <a:pt x="1502987" y="2957656"/>
                          <a:pt x="1501832" y="2913783"/>
                        </a:cubicBezTo>
                        <a:cubicBezTo>
                          <a:pt x="1500677" y="2869910"/>
                          <a:pt x="1517995" y="2817956"/>
                          <a:pt x="1522613" y="2782165"/>
                        </a:cubicBezTo>
                        <a:cubicBezTo>
                          <a:pt x="1527231" y="2746374"/>
                          <a:pt x="1539932" y="2744065"/>
                          <a:pt x="1529541" y="2699038"/>
                        </a:cubicBezTo>
                        <a:cubicBezTo>
                          <a:pt x="1519150" y="2654011"/>
                          <a:pt x="1485668" y="2584737"/>
                          <a:pt x="1460268" y="2512001"/>
                        </a:cubicBezTo>
                        <a:cubicBezTo>
                          <a:pt x="1434868" y="2439265"/>
                          <a:pt x="1396768" y="2323811"/>
                          <a:pt x="1377141" y="2262620"/>
                        </a:cubicBezTo>
                        <a:cubicBezTo>
                          <a:pt x="1357514" y="2201429"/>
                          <a:pt x="1348277" y="2184111"/>
                          <a:pt x="1342504" y="2144856"/>
                        </a:cubicBezTo>
                        <a:cubicBezTo>
                          <a:pt x="1336731" y="2105601"/>
                          <a:pt x="1351740" y="2079046"/>
                          <a:pt x="1342504" y="2027092"/>
                        </a:cubicBezTo>
                        <a:cubicBezTo>
                          <a:pt x="1333268" y="1975138"/>
                          <a:pt x="1292859" y="1818120"/>
                          <a:pt x="1287086" y="1833129"/>
                        </a:cubicBezTo>
                        <a:cubicBezTo>
                          <a:pt x="1281313" y="1848138"/>
                          <a:pt x="1304404" y="2053647"/>
                          <a:pt x="1307868" y="2117147"/>
                        </a:cubicBezTo>
                        <a:cubicBezTo>
                          <a:pt x="1311332" y="2180647"/>
                          <a:pt x="1306714" y="2176029"/>
                          <a:pt x="1307868" y="2214129"/>
                        </a:cubicBezTo>
                        <a:cubicBezTo>
                          <a:pt x="1309022" y="2252229"/>
                          <a:pt x="1310177" y="2313419"/>
                          <a:pt x="1314795" y="2345746"/>
                        </a:cubicBezTo>
                        <a:cubicBezTo>
                          <a:pt x="1319413" y="2378073"/>
                          <a:pt x="1320568" y="2343437"/>
                          <a:pt x="1335577" y="2408092"/>
                        </a:cubicBezTo>
                        <a:cubicBezTo>
                          <a:pt x="1350586" y="2472747"/>
                          <a:pt x="1392150" y="2635538"/>
                          <a:pt x="1404850" y="2733674"/>
                        </a:cubicBezTo>
                        <a:cubicBezTo>
                          <a:pt x="1417550" y="2831810"/>
                          <a:pt x="1415241" y="2883765"/>
                          <a:pt x="1411777" y="2996910"/>
                        </a:cubicBezTo>
                        <a:cubicBezTo>
                          <a:pt x="1408313" y="3110055"/>
                          <a:pt x="1393304" y="3323647"/>
                          <a:pt x="1384068" y="3412547"/>
                        </a:cubicBezTo>
                        <a:cubicBezTo>
                          <a:pt x="1374832" y="3501447"/>
                          <a:pt x="1359823" y="3467965"/>
                          <a:pt x="1356359" y="3530310"/>
                        </a:cubicBezTo>
                        <a:cubicBezTo>
                          <a:pt x="1352895" y="3592655"/>
                          <a:pt x="1362132" y="3715038"/>
                          <a:pt x="1363286" y="3786620"/>
                        </a:cubicBezTo>
                        <a:cubicBezTo>
                          <a:pt x="1364441" y="3858202"/>
                          <a:pt x="1359822" y="3909001"/>
                          <a:pt x="1363286" y="3959801"/>
                        </a:cubicBezTo>
                        <a:cubicBezTo>
                          <a:pt x="1366750" y="4010601"/>
                          <a:pt x="1379450" y="4045238"/>
                          <a:pt x="1384068" y="4091420"/>
                        </a:cubicBezTo>
                        <a:cubicBezTo>
                          <a:pt x="1388686" y="4137602"/>
                          <a:pt x="1392150" y="4189556"/>
                          <a:pt x="1390995" y="4236892"/>
                        </a:cubicBezTo>
                        <a:cubicBezTo>
                          <a:pt x="1389841" y="4284228"/>
                          <a:pt x="1392150" y="4300392"/>
                          <a:pt x="1377141" y="4375438"/>
                        </a:cubicBezTo>
                        <a:cubicBezTo>
                          <a:pt x="1362132" y="4450484"/>
                          <a:pt x="1329805" y="4577483"/>
                          <a:pt x="1300941" y="4687165"/>
                        </a:cubicBezTo>
                        <a:cubicBezTo>
                          <a:pt x="1272077" y="4796847"/>
                          <a:pt x="1220123" y="4941165"/>
                          <a:pt x="1203959" y="5033529"/>
                        </a:cubicBezTo>
                        <a:cubicBezTo>
                          <a:pt x="1187795" y="5125893"/>
                          <a:pt x="1195877" y="5182465"/>
                          <a:pt x="1203959" y="5241347"/>
                        </a:cubicBezTo>
                        <a:cubicBezTo>
                          <a:pt x="1212041" y="5300229"/>
                          <a:pt x="1223586" y="5342947"/>
                          <a:pt x="1252450" y="5386820"/>
                        </a:cubicBezTo>
                        <a:cubicBezTo>
                          <a:pt x="1281314" y="5430693"/>
                          <a:pt x="1349432" y="5473410"/>
                          <a:pt x="1377141" y="5504583"/>
                        </a:cubicBezTo>
                        <a:cubicBezTo>
                          <a:pt x="1404850" y="5535756"/>
                          <a:pt x="1424477" y="5551920"/>
                          <a:pt x="1418704" y="5573856"/>
                        </a:cubicBezTo>
                        <a:cubicBezTo>
                          <a:pt x="1412931" y="5595792"/>
                          <a:pt x="1380604" y="5624656"/>
                          <a:pt x="1342504" y="5636201"/>
                        </a:cubicBezTo>
                        <a:cubicBezTo>
                          <a:pt x="1304404" y="5647746"/>
                          <a:pt x="1232822" y="5652365"/>
                          <a:pt x="1190104" y="5643129"/>
                        </a:cubicBezTo>
                        <a:cubicBezTo>
                          <a:pt x="1147386" y="5633893"/>
                          <a:pt x="1115059" y="5602720"/>
                          <a:pt x="1086195" y="5580783"/>
                        </a:cubicBezTo>
                        <a:cubicBezTo>
                          <a:pt x="1057331" y="5558846"/>
                          <a:pt x="1035396" y="5550764"/>
                          <a:pt x="1016923" y="5511510"/>
                        </a:cubicBezTo>
                        <a:cubicBezTo>
                          <a:pt x="998450" y="5472256"/>
                          <a:pt x="981132" y="5397210"/>
                          <a:pt x="975359" y="5345256"/>
                        </a:cubicBezTo>
                        <a:cubicBezTo>
                          <a:pt x="969586" y="5293302"/>
                          <a:pt x="973050" y="5270210"/>
                          <a:pt x="982286" y="5199783"/>
                        </a:cubicBezTo>
                        <a:cubicBezTo>
                          <a:pt x="991522" y="5129356"/>
                          <a:pt x="1022695" y="5006974"/>
                          <a:pt x="1030777" y="4922692"/>
                        </a:cubicBezTo>
                        <a:cubicBezTo>
                          <a:pt x="1038859" y="4838410"/>
                          <a:pt x="1034241" y="4767983"/>
                          <a:pt x="1030777" y="4694092"/>
                        </a:cubicBezTo>
                        <a:cubicBezTo>
                          <a:pt x="1027313" y="4620201"/>
                          <a:pt x="1019231" y="4541692"/>
                          <a:pt x="1009995" y="4479347"/>
                        </a:cubicBezTo>
                        <a:cubicBezTo>
                          <a:pt x="1000759" y="4417002"/>
                          <a:pt x="971895" y="4400838"/>
                          <a:pt x="975359" y="4320020"/>
                        </a:cubicBezTo>
                        <a:cubicBezTo>
                          <a:pt x="978823" y="4239202"/>
                          <a:pt x="1033086" y="4102965"/>
                          <a:pt x="1030777" y="3994438"/>
                        </a:cubicBezTo>
                        <a:cubicBezTo>
                          <a:pt x="1028468" y="3885911"/>
                          <a:pt x="975358" y="3760065"/>
                          <a:pt x="961504" y="3668856"/>
                        </a:cubicBezTo>
                        <a:cubicBezTo>
                          <a:pt x="947650" y="3577647"/>
                          <a:pt x="949959" y="3529156"/>
                          <a:pt x="947650" y="3447183"/>
                        </a:cubicBezTo>
                        <a:cubicBezTo>
                          <a:pt x="945341" y="3365210"/>
                          <a:pt x="958041" y="3272847"/>
                          <a:pt x="947650" y="3177020"/>
                        </a:cubicBezTo>
                        <a:cubicBezTo>
                          <a:pt x="937259" y="3081193"/>
                          <a:pt x="906086" y="2877993"/>
                          <a:pt x="885304" y="2872220"/>
                        </a:cubicBezTo>
                        <a:cubicBezTo>
                          <a:pt x="864522" y="2866447"/>
                          <a:pt x="837968" y="3068492"/>
                          <a:pt x="822959" y="3142383"/>
                        </a:cubicBezTo>
                        <a:cubicBezTo>
                          <a:pt x="807950" y="3216274"/>
                          <a:pt x="801023" y="3249756"/>
                          <a:pt x="795250" y="3315565"/>
                        </a:cubicBezTo>
                        <a:cubicBezTo>
                          <a:pt x="789477" y="3381374"/>
                          <a:pt x="791787" y="3463347"/>
                          <a:pt x="788323" y="3537238"/>
                        </a:cubicBezTo>
                        <a:cubicBezTo>
                          <a:pt x="784859" y="3611129"/>
                          <a:pt x="782550" y="3691946"/>
                          <a:pt x="774468" y="3758910"/>
                        </a:cubicBezTo>
                        <a:cubicBezTo>
                          <a:pt x="766386" y="3825874"/>
                          <a:pt x="751040" y="3887882"/>
                          <a:pt x="739832" y="3939020"/>
                        </a:cubicBezTo>
                        <a:cubicBezTo>
                          <a:pt x="728624" y="3990158"/>
                          <a:pt x="710686" y="4002238"/>
                          <a:pt x="707222" y="4065738"/>
                        </a:cubicBezTo>
                        <a:cubicBezTo>
                          <a:pt x="703758" y="4129238"/>
                          <a:pt x="715924" y="4263785"/>
                          <a:pt x="719050" y="4320020"/>
                        </a:cubicBezTo>
                        <a:cubicBezTo>
                          <a:pt x="722176" y="4376255"/>
                          <a:pt x="729187" y="4364878"/>
                          <a:pt x="725977" y="4403147"/>
                        </a:cubicBezTo>
                        <a:cubicBezTo>
                          <a:pt x="722767" y="4441416"/>
                          <a:pt x="705562" y="4480361"/>
                          <a:pt x="699789" y="4549634"/>
                        </a:cubicBezTo>
                        <a:cubicBezTo>
                          <a:pt x="694016" y="4618907"/>
                          <a:pt x="689285" y="4745061"/>
                          <a:pt x="691341" y="4818783"/>
                        </a:cubicBezTo>
                        <a:cubicBezTo>
                          <a:pt x="693397" y="4892505"/>
                          <a:pt x="705196" y="4938856"/>
                          <a:pt x="712123" y="4991965"/>
                        </a:cubicBezTo>
                        <a:cubicBezTo>
                          <a:pt x="719050" y="5045074"/>
                          <a:pt x="728286" y="5082020"/>
                          <a:pt x="732904" y="5137438"/>
                        </a:cubicBezTo>
                        <a:cubicBezTo>
                          <a:pt x="737522" y="5192856"/>
                          <a:pt x="736368" y="5281756"/>
                          <a:pt x="739832" y="5324474"/>
                        </a:cubicBezTo>
                        <a:cubicBezTo>
                          <a:pt x="743296" y="5367192"/>
                          <a:pt x="764077" y="5368347"/>
                          <a:pt x="753686" y="5393747"/>
                        </a:cubicBezTo>
                        <a:cubicBezTo>
                          <a:pt x="743295" y="5419147"/>
                          <a:pt x="717895" y="5464174"/>
                          <a:pt x="677486" y="5476874"/>
                        </a:cubicBezTo>
                        <a:cubicBezTo>
                          <a:pt x="637077" y="5489574"/>
                          <a:pt x="552796" y="5474565"/>
                          <a:pt x="511232" y="5469947"/>
                        </a:cubicBezTo>
                        <a:cubicBezTo>
                          <a:pt x="469668" y="5465329"/>
                          <a:pt x="445422" y="5468792"/>
                          <a:pt x="428104" y="5449165"/>
                        </a:cubicBezTo>
                        <a:cubicBezTo>
                          <a:pt x="410786" y="5429538"/>
                          <a:pt x="399241" y="5378737"/>
                          <a:pt x="407323" y="5352183"/>
                        </a:cubicBezTo>
                        <a:cubicBezTo>
                          <a:pt x="415405" y="5325629"/>
                          <a:pt x="456968" y="5340638"/>
                          <a:pt x="476595" y="5289838"/>
                        </a:cubicBezTo>
                        <a:cubicBezTo>
                          <a:pt x="496222" y="5239038"/>
                          <a:pt x="526241" y="5130510"/>
                          <a:pt x="525086" y="5047383"/>
                        </a:cubicBezTo>
                        <a:cubicBezTo>
                          <a:pt x="523932" y="4964256"/>
                          <a:pt x="497377" y="4912301"/>
                          <a:pt x="469668" y="4791074"/>
                        </a:cubicBezTo>
                        <a:cubicBezTo>
                          <a:pt x="441959" y="4669847"/>
                          <a:pt x="374996" y="4450484"/>
                          <a:pt x="358832" y="4320020"/>
                        </a:cubicBezTo>
                        <a:cubicBezTo>
                          <a:pt x="342668" y="4189556"/>
                          <a:pt x="364604" y="4085647"/>
                          <a:pt x="372686" y="4008292"/>
                        </a:cubicBezTo>
                        <a:cubicBezTo>
                          <a:pt x="380768" y="3930937"/>
                          <a:pt x="402705" y="3939019"/>
                          <a:pt x="407323" y="3855892"/>
                        </a:cubicBezTo>
                        <a:cubicBezTo>
                          <a:pt x="411941" y="3772765"/>
                          <a:pt x="407322" y="3605356"/>
                          <a:pt x="400395" y="3509529"/>
                        </a:cubicBezTo>
                        <a:cubicBezTo>
                          <a:pt x="393468" y="3413702"/>
                          <a:pt x="374995" y="3411393"/>
                          <a:pt x="365759" y="3280929"/>
                        </a:cubicBezTo>
                        <a:cubicBezTo>
                          <a:pt x="356523" y="3150465"/>
                          <a:pt x="331123" y="2897620"/>
                          <a:pt x="344977" y="2726747"/>
                        </a:cubicBezTo>
                        <a:cubicBezTo>
                          <a:pt x="358831" y="2555874"/>
                          <a:pt x="430413" y="2363065"/>
                          <a:pt x="448886" y="2255692"/>
                        </a:cubicBezTo>
                        <a:cubicBezTo>
                          <a:pt x="467359" y="2148319"/>
                          <a:pt x="452349" y="2139083"/>
                          <a:pt x="455813" y="2082510"/>
                        </a:cubicBezTo>
                        <a:cubicBezTo>
                          <a:pt x="459277" y="2025937"/>
                          <a:pt x="471977" y="1953201"/>
                          <a:pt x="469668" y="1916256"/>
                        </a:cubicBezTo>
                        <a:cubicBezTo>
                          <a:pt x="467359" y="1879311"/>
                          <a:pt x="450041" y="1842365"/>
                          <a:pt x="441959" y="1860838"/>
                        </a:cubicBezTo>
                        <a:cubicBezTo>
                          <a:pt x="433877" y="1879311"/>
                          <a:pt x="424641" y="1978601"/>
                          <a:pt x="421177" y="2027092"/>
                        </a:cubicBezTo>
                        <a:cubicBezTo>
                          <a:pt x="417713" y="2075583"/>
                          <a:pt x="431568" y="2094056"/>
                          <a:pt x="421177" y="2151783"/>
                        </a:cubicBezTo>
                        <a:cubicBezTo>
                          <a:pt x="410786" y="2209510"/>
                          <a:pt x="392314" y="2275320"/>
                          <a:pt x="358832" y="2373456"/>
                        </a:cubicBezTo>
                        <a:cubicBezTo>
                          <a:pt x="325350" y="2471592"/>
                          <a:pt x="237604" y="2655165"/>
                          <a:pt x="220286" y="2740601"/>
                        </a:cubicBezTo>
                        <a:cubicBezTo>
                          <a:pt x="202968" y="2826037"/>
                          <a:pt x="260696" y="2816801"/>
                          <a:pt x="254923" y="2886074"/>
                        </a:cubicBezTo>
                        <a:cubicBezTo>
                          <a:pt x="249150" y="2955347"/>
                          <a:pt x="206432" y="3128529"/>
                          <a:pt x="185650" y="3156238"/>
                        </a:cubicBezTo>
                        <a:cubicBezTo>
                          <a:pt x="164868" y="3183947"/>
                          <a:pt x="137159" y="3080038"/>
                          <a:pt x="130232" y="3052329"/>
                        </a:cubicBezTo>
                        <a:cubicBezTo>
                          <a:pt x="123305" y="3024620"/>
                          <a:pt x="151013" y="2993447"/>
                          <a:pt x="144086" y="2989983"/>
                        </a:cubicBezTo>
                        <a:cubicBezTo>
                          <a:pt x="137159" y="2986519"/>
                          <a:pt x="96750" y="3002683"/>
                          <a:pt x="88668" y="3031547"/>
                        </a:cubicBezTo>
                        <a:cubicBezTo>
                          <a:pt x="80586" y="3060411"/>
                          <a:pt x="81741" y="3136611"/>
                          <a:pt x="95595" y="3163165"/>
                        </a:cubicBezTo>
                        <a:cubicBezTo>
                          <a:pt x="109449" y="3189719"/>
                          <a:pt x="146395" y="3189720"/>
                          <a:pt x="171795" y="3190874"/>
                        </a:cubicBezTo>
                        <a:cubicBezTo>
                          <a:pt x="197195" y="3192028"/>
                          <a:pt x="236450" y="3163165"/>
                          <a:pt x="247995" y="3170092"/>
                        </a:cubicBezTo>
                        <a:cubicBezTo>
                          <a:pt x="259540" y="3177019"/>
                          <a:pt x="271086" y="3219738"/>
                          <a:pt x="241068" y="3232438"/>
                        </a:cubicBezTo>
                        <a:cubicBezTo>
                          <a:pt x="211050" y="3245138"/>
                          <a:pt x="107140" y="3265919"/>
                          <a:pt x="67886" y="3246292"/>
                        </a:cubicBezTo>
                        <a:cubicBezTo>
                          <a:pt x="28632" y="3226665"/>
                          <a:pt x="14777" y="3157392"/>
                          <a:pt x="5541" y="3114674"/>
                        </a:cubicBezTo>
                        <a:cubicBezTo>
                          <a:pt x="-3695" y="3071956"/>
                          <a:pt x="-1386" y="3036165"/>
                          <a:pt x="12468" y="2989983"/>
                        </a:cubicBezTo>
                        <a:cubicBezTo>
                          <a:pt x="26322" y="2943801"/>
                          <a:pt x="73659" y="2906856"/>
                          <a:pt x="88668" y="2837583"/>
                        </a:cubicBezTo>
                        <a:cubicBezTo>
                          <a:pt x="103677" y="2768310"/>
                          <a:pt x="97905" y="2663246"/>
                          <a:pt x="102523" y="25882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 dirty="0"/>
                  </a:p>
                </p:txBody>
              </p: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32B7B00E-B822-102E-32CE-BCB5F68B9E81}"/>
                      </a:ext>
                    </a:extLst>
                  </p:cNvPr>
                  <p:cNvSpPr/>
                  <p:nvPr/>
                </p:nvSpPr>
                <p:spPr>
                  <a:xfrm>
                    <a:off x="4696691" y="1427018"/>
                    <a:ext cx="90172" cy="671946"/>
                  </a:xfrm>
                  <a:custGeom>
                    <a:avLst/>
                    <a:gdLst>
                      <a:gd name="connsiteX0" fmla="*/ 0 w 90172"/>
                      <a:gd name="connsiteY0" fmla="*/ 671946 h 671946"/>
                      <a:gd name="connsiteX1" fmla="*/ 55418 w 90172"/>
                      <a:gd name="connsiteY1" fmla="*/ 540327 h 671946"/>
                      <a:gd name="connsiteX2" fmla="*/ 83127 w 90172"/>
                      <a:gd name="connsiteY2" fmla="*/ 332509 h 671946"/>
                      <a:gd name="connsiteX3" fmla="*/ 69273 w 90172"/>
                      <a:gd name="connsiteY3" fmla="*/ 235527 h 671946"/>
                      <a:gd name="connsiteX4" fmla="*/ 90054 w 90172"/>
                      <a:gd name="connsiteY4" fmla="*/ 159327 h 671946"/>
                      <a:gd name="connsiteX5" fmla="*/ 76200 w 90172"/>
                      <a:gd name="connsiteY5" fmla="*/ 0 h 671946"/>
                      <a:gd name="connsiteX0" fmla="*/ 0 w 90172"/>
                      <a:gd name="connsiteY0" fmla="*/ 671946 h 671946"/>
                      <a:gd name="connsiteX1" fmla="*/ 27709 w 90172"/>
                      <a:gd name="connsiteY1" fmla="*/ 547254 h 671946"/>
                      <a:gd name="connsiteX2" fmla="*/ 83127 w 90172"/>
                      <a:gd name="connsiteY2" fmla="*/ 332509 h 671946"/>
                      <a:gd name="connsiteX3" fmla="*/ 69273 w 90172"/>
                      <a:gd name="connsiteY3" fmla="*/ 235527 h 671946"/>
                      <a:gd name="connsiteX4" fmla="*/ 90054 w 90172"/>
                      <a:gd name="connsiteY4" fmla="*/ 159327 h 671946"/>
                      <a:gd name="connsiteX5" fmla="*/ 76200 w 90172"/>
                      <a:gd name="connsiteY5" fmla="*/ 0 h 67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172" h="671946">
                        <a:moveTo>
                          <a:pt x="0" y="671946"/>
                        </a:moveTo>
                        <a:cubicBezTo>
                          <a:pt x="20782" y="634423"/>
                          <a:pt x="13855" y="603827"/>
                          <a:pt x="27709" y="547254"/>
                        </a:cubicBezTo>
                        <a:cubicBezTo>
                          <a:pt x="41563" y="490681"/>
                          <a:pt x="76200" y="384463"/>
                          <a:pt x="83127" y="332509"/>
                        </a:cubicBezTo>
                        <a:cubicBezTo>
                          <a:pt x="90054" y="280555"/>
                          <a:pt x="68119" y="264391"/>
                          <a:pt x="69273" y="235527"/>
                        </a:cubicBezTo>
                        <a:cubicBezTo>
                          <a:pt x="70428" y="206663"/>
                          <a:pt x="88900" y="198581"/>
                          <a:pt x="90054" y="159327"/>
                        </a:cubicBezTo>
                        <a:cubicBezTo>
                          <a:pt x="91209" y="120072"/>
                          <a:pt x="83704" y="60036"/>
                          <a:pt x="76200" y="0"/>
                        </a:cubicBezTo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CD33BCEB-ED02-9FAA-02B0-DB9FA401682B}"/>
                      </a:ext>
                    </a:extLst>
                  </p:cNvPr>
                  <p:cNvSpPr/>
                  <p:nvPr/>
                </p:nvSpPr>
                <p:spPr>
                  <a:xfrm>
                    <a:off x="3810000" y="1440872"/>
                    <a:ext cx="48491" cy="678873"/>
                  </a:xfrm>
                  <a:custGeom>
                    <a:avLst/>
                    <a:gdLst>
                      <a:gd name="connsiteX0" fmla="*/ 55772 w 55772"/>
                      <a:gd name="connsiteY0" fmla="*/ 678873 h 678873"/>
                      <a:gd name="connsiteX1" fmla="*/ 41917 w 55772"/>
                      <a:gd name="connsiteY1" fmla="*/ 526473 h 678873"/>
                      <a:gd name="connsiteX2" fmla="*/ 353 w 55772"/>
                      <a:gd name="connsiteY2" fmla="*/ 394855 h 678873"/>
                      <a:gd name="connsiteX3" fmla="*/ 21135 w 55772"/>
                      <a:gd name="connsiteY3" fmla="*/ 242455 h 678873"/>
                      <a:gd name="connsiteX4" fmla="*/ 7281 w 55772"/>
                      <a:gd name="connsiteY4" fmla="*/ 138546 h 678873"/>
                      <a:gd name="connsiteX5" fmla="*/ 21135 w 55772"/>
                      <a:gd name="connsiteY5" fmla="*/ 0 h 678873"/>
                      <a:gd name="connsiteX0" fmla="*/ 48491 w 48491"/>
                      <a:gd name="connsiteY0" fmla="*/ 678873 h 678873"/>
                      <a:gd name="connsiteX1" fmla="*/ 34636 w 48491"/>
                      <a:gd name="connsiteY1" fmla="*/ 526473 h 678873"/>
                      <a:gd name="connsiteX2" fmla="*/ 11545 w 48491"/>
                      <a:gd name="connsiteY2" fmla="*/ 399473 h 678873"/>
                      <a:gd name="connsiteX3" fmla="*/ 13854 w 48491"/>
                      <a:gd name="connsiteY3" fmla="*/ 242455 h 678873"/>
                      <a:gd name="connsiteX4" fmla="*/ 0 w 48491"/>
                      <a:gd name="connsiteY4" fmla="*/ 138546 h 678873"/>
                      <a:gd name="connsiteX5" fmla="*/ 13854 w 48491"/>
                      <a:gd name="connsiteY5" fmla="*/ 0 h 678873"/>
                      <a:gd name="connsiteX0" fmla="*/ 48491 w 48491"/>
                      <a:gd name="connsiteY0" fmla="*/ 678873 h 678873"/>
                      <a:gd name="connsiteX1" fmla="*/ 25400 w 48491"/>
                      <a:gd name="connsiteY1" fmla="*/ 540328 h 678873"/>
                      <a:gd name="connsiteX2" fmla="*/ 11545 w 48491"/>
                      <a:gd name="connsiteY2" fmla="*/ 399473 h 678873"/>
                      <a:gd name="connsiteX3" fmla="*/ 13854 w 48491"/>
                      <a:gd name="connsiteY3" fmla="*/ 242455 h 678873"/>
                      <a:gd name="connsiteX4" fmla="*/ 0 w 48491"/>
                      <a:gd name="connsiteY4" fmla="*/ 138546 h 678873"/>
                      <a:gd name="connsiteX5" fmla="*/ 13854 w 48491"/>
                      <a:gd name="connsiteY5" fmla="*/ 0 h 678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8491" h="678873">
                        <a:moveTo>
                          <a:pt x="48491" y="678873"/>
                        </a:moveTo>
                        <a:cubicBezTo>
                          <a:pt x="46182" y="626341"/>
                          <a:pt x="31558" y="586895"/>
                          <a:pt x="25400" y="540328"/>
                        </a:cubicBezTo>
                        <a:cubicBezTo>
                          <a:pt x="19242" y="493761"/>
                          <a:pt x="13469" y="449119"/>
                          <a:pt x="11545" y="399473"/>
                        </a:cubicBezTo>
                        <a:cubicBezTo>
                          <a:pt x="9621" y="349828"/>
                          <a:pt x="15778" y="285943"/>
                          <a:pt x="13854" y="242455"/>
                        </a:cubicBezTo>
                        <a:cubicBezTo>
                          <a:pt x="11930" y="198967"/>
                          <a:pt x="0" y="178955"/>
                          <a:pt x="0" y="138546"/>
                        </a:cubicBezTo>
                        <a:cubicBezTo>
                          <a:pt x="0" y="98137"/>
                          <a:pt x="6927" y="49068"/>
                          <a:pt x="13854" y="0"/>
                        </a:cubicBezTo>
                      </a:path>
                    </a:pathLst>
                  </a:cu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E8131B8-1839-62CD-58F4-FAC6A9664BA1}"/>
                    </a:ext>
                  </a:extLst>
                </p:cNvPr>
                <p:cNvGrpSpPr/>
                <p:nvPr/>
              </p:nvGrpSpPr>
              <p:grpSpPr>
                <a:xfrm>
                  <a:off x="3681046" y="973015"/>
                  <a:ext cx="1201679" cy="4302288"/>
                  <a:chOff x="3681046" y="973015"/>
                  <a:chExt cx="1201679" cy="4302288"/>
                </a:xfrm>
              </p:grpSpPr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067764F-687F-FA23-C941-4FA85321A303}"/>
                      </a:ext>
                    </a:extLst>
                  </p:cNvPr>
                  <p:cNvSpPr/>
                  <p:nvPr/>
                </p:nvSpPr>
                <p:spPr>
                  <a:xfrm>
                    <a:off x="3681046" y="1293093"/>
                    <a:ext cx="592016" cy="1127722"/>
                  </a:xfrm>
                  <a:custGeom>
                    <a:avLst/>
                    <a:gdLst>
                      <a:gd name="connsiteX0" fmla="*/ 592016 w 592016"/>
                      <a:gd name="connsiteY0" fmla="*/ 195738 h 1127722"/>
                      <a:gd name="connsiteX1" fmla="*/ 492369 w 592016"/>
                      <a:gd name="connsiteY1" fmla="*/ 66784 h 1127722"/>
                      <a:gd name="connsiteX2" fmla="*/ 369277 w 592016"/>
                      <a:gd name="connsiteY2" fmla="*/ 8169 h 1127722"/>
                      <a:gd name="connsiteX3" fmla="*/ 240323 w 592016"/>
                      <a:gd name="connsiteY3" fmla="*/ 2307 h 1127722"/>
                      <a:gd name="connsiteX4" fmla="*/ 146539 w 592016"/>
                      <a:gd name="connsiteY4" fmla="*/ 25753 h 1127722"/>
                      <a:gd name="connsiteX5" fmla="*/ 64477 w 592016"/>
                      <a:gd name="connsiteY5" fmla="*/ 96092 h 1127722"/>
                      <a:gd name="connsiteX6" fmla="*/ 29308 w 592016"/>
                      <a:gd name="connsiteY6" fmla="*/ 248492 h 1127722"/>
                      <a:gd name="connsiteX7" fmla="*/ 23446 w 592016"/>
                      <a:gd name="connsiteY7" fmla="*/ 436061 h 1127722"/>
                      <a:gd name="connsiteX8" fmla="*/ 46892 w 592016"/>
                      <a:gd name="connsiteY8" fmla="*/ 553292 h 1127722"/>
                      <a:gd name="connsiteX9" fmla="*/ 35169 w 592016"/>
                      <a:gd name="connsiteY9" fmla="*/ 758445 h 1127722"/>
                      <a:gd name="connsiteX10" fmla="*/ 17585 w 592016"/>
                      <a:gd name="connsiteY10" fmla="*/ 946015 h 1127722"/>
                      <a:gd name="connsiteX11" fmla="*/ 0 w 592016"/>
                      <a:gd name="connsiteY11" fmla="*/ 1127722 h 1127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016" h="1127722">
                        <a:moveTo>
                          <a:pt x="592016" y="195738"/>
                        </a:moveTo>
                        <a:cubicBezTo>
                          <a:pt x="560754" y="146892"/>
                          <a:pt x="529492" y="98046"/>
                          <a:pt x="492369" y="66784"/>
                        </a:cubicBezTo>
                        <a:cubicBezTo>
                          <a:pt x="455246" y="35522"/>
                          <a:pt x="411285" y="18915"/>
                          <a:pt x="369277" y="8169"/>
                        </a:cubicBezTo>
                        <a:cubicBezTo>
                          <a:pt x="327269" y="-2577"/>
                          <a:pt x="277446" y="-624"/>
                          <a:pt x="240323" y="2307"/>
                        </a:cubicBezTo>
                        <a:cubicBezTo>
                          <a:pt x="203200" y="5238"/>
                          <a:pt x="175847" y="10122"/>
                          <a:pt x="146539" y="25753"/>
                        </a:cubicBezTo>
                        <a:cubicBezTo>
                          <a:pt x="117231" y="41384"/>
                          <a:pt x="84015" y="58969"/>
                          <a:pt x="64477" y="96092"/>
                        </a:cubicBezTo>
                        <a:cubicBezTo>
                          <a:pt x="44939" y="133215"/>
                          <a:pt x="36146" y="191830"/>
                          <a:pt x="29308" y="248492"/>
                        </a:cubicBezTo>
                        <a:cubicBezTo>
                          <a:pt x="22469" y="305154"/>
                          <a:pt x="20515" y="385261"/>
                          <a:pt x="23446" y="436061"/>
                        </a:cubicBezTo>
                        <a:cubicBezTo>
                          <a:pt x="26377" y="486861"/>
                          <a:pt x="44938" y="499561"/>
                          <a:pt x="46892" y="553292"/>
                        </a:cubicBezTo>
                        <a:cubicBezTo>
                          <a:pt x="48846" y="607023"/>
                          <a:pt x="40053" y="692991"/>
                          <a:pt x="35169" y="758445"/>
                        </a:cubicBezTo>
                        <a:cubicBezTo>
                          <a:pt x="30285" y="823899"/>
                          <a:pt x="23447" y="884469"/>
                          <a:pt x="17585" y="946015"/>
                        </a:cubicBezTo>
                        <a:cubicBezTo>
                          <a:pt x="11723" y="1007561"/>
                          <a:pt x="5861" y="1067641"/>
                          <a:pt x="0" y="1127722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798FB0D9-E37D-2F15-82DA-7405F139D334}"/>
                      </a:ext>
                    </a:extLst>
                  </p:cNvPr>
                  <p:cNvSpPr/>
                  <p:nvPr/>
                </p:nvSpPr>
                <p:spPr>
                  <a:xfrm>
                    <a:off x="4124268" y="984738"/>
                    <a:ext cx="72594" cy="404447"/>
                  </a:xfrm>
                  <a:custGeom>
                    <a:avLst/>
                    <a:gdLst>
                      <a:gd name="connsiteX0" fmla="*/ 72594 w 72594"/>
                      <a:gd name="connsiteY0" fmla="*/ 404447 h 404447"/>
                      <a:gd name="connsiteX1" fmla="*/ 25702 w 72594"/>
                      <a:gd name="connsiteY1" fmla="*/ 281354 h 404447"/>
                      <a:gd name="connsiteX2" fmla="*/ 2256 w 72594"/>
                      <a:gd name="connsiteY2" fmla="*/ 87924 h 404447"/>
                      <a:gd name="connsiteX3" fmla="*/ 2256 w 72594"/>
                      <a:gd name="connsiteY3" fmla="*/ 0 h 404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594" h="404447">
                        <a:moveTo>
                          <a:pt x="72594" y="404447"/>
                        </a:moveTo>
                        <a:cubicBezTo>
                          <a:pt x="55009" y="369277"/>
                          <a:pt x="37425" y="334108"/>
                          <a:pt x="25702" y="281354"/>
                        </a:cubicBezTo>
                        <a:cubicBezTo>
                          <a:pt x="13979" y="228600"/>
                          <a:pt x="6164" y="134816"/>
                          <a:pt x="2256" y="87924"/>
                        </a:cubicBezTo>
                        <a:cubicBezTo>
                          <a:pt x="-1652" y="41032"/>
                          <a:pt x="302" y="20516"/>
                          <a:pt x="2256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9123478B-1A67-1607-49E5-CF9CA77F53D3}"/>
                      </a:ext>
                    </a:extLst>
                  </p:cNvPr>
                  <p:cNvSpPr/>
                  <p:nvPr/>
                </p:nvSpPr>
                <p:spPr>
                  <a:xfrm>
                    <a:off x="4282299" y="973015"/>
                    <a:ext cx="88231" cy="498231"/>
                  </a:xfrm>
                  <a:custGeom>
                    <a:avLst/>
                    <a:gdLst>
                      <a:gd name="connsiteX0" fmla="*/ 25932 w 88231"/>
                      <a:gd name="connsiteY0" fmla="*/ 498231 h 498231"/>
                      <a:gd name="connsiteX1" fmla="*/ 2486 w 88231"/>
                      <a:gd name="connsiteY1" fmla="*/ 298939 h 498231"/>
                      <a:gd name="connsiteX2" fmla="*/ 78686 w 88231"/>
                      <a:gd name="connsiteY2" fmla="*/ 64477 h 498231"/>
                      <a:gd name="connsiteX3" fmla="*/ 84547 w 88231"/>
                      <a:gd name="connsiteY3" fmla="*/ 0 h 498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8231" h="498231">
                        <a:moveTo>
                          <a:pt x="25932" y="498231"/>
                        </a:moveTo>
                        <a:cubicBezTo>
                          <a:pt x="9813" y="434731"/>
                          <a:pt x="-6306" y="371231"/>
                          <a:pt x="2486" y="298939"/>
                        </a:cubicBezTo>
                        <a:cubicBezTo>
                          <a:pt x="11278" y="226647"/>
                          <a:pt x="65009" y="114300"/>
                          <a:pt x="78686" y="64477"/>
                        </a:cubicBezTo>
                        <a:cubicBezTo>
                          <a:pt x="92363" y="14654"/>
                          <a:pt x="88455" y="7327"/>
                          <a:pt x="84547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4E70E928-8F57-F0C7-1A9E-58ADD1E502AA}"/>
                      </a:ext>
                    </a:extLst>
                  </p:cNvPr>
                  <p:cNvSpPr/>
                  <p:nvPr/>
                </p:nvSpPr>
                <p:spPr>
                  <a:xfrm>
                    <a:off x="4343400" y="1277815"/>
                    <a:ext cx="539325" cy="961293"/>
                  </a:xfrm>
                  <a:custGeom>
                    <a:avLst/>
                    <a:gdLst>
                      <a:gd name="connsiteX0" fmla="*/ 0 w 539325"/>
                      <a:gd name="connsiteY0" fmla="*/ 199293 h 961293"/>
                      <a:gd name="connsiteX1" fmla="*/ 46892 w 539325"/>
                      <a:gd name="connsiteY1" fmla="*/ 82062 h 961293"/>
                      <a:gd name="connsiteX2" fmla="*/ 117231 w 539325"/>
                      <a:gd name="connsiteY2" fmla="*/ 17585 h 961293"/>
                      <a:gd name="connsiteX3" fmla="*/ 193431 w 539325"/>
                      <a:gd name="connsiteY3" fmla="*/ 0 h 961293"/>
                      <a:gd name="connsiteX4" fmla="*/ 345831 w 539325"/>
                      <a:gd name="connsiteY4" fmla="*/ 17585 h 961293"/>
                      <a:gd name="connsiteX5" fmla="*/ 480646 w 539325"/>
                      <a:gd name="connsiteY5" fmla="*/ 70339 h 961293"/>
                      <a:gd name="connsiteX6" fmla="*/ 539262 w 539325"/>
                      <a:gd name="connsiteY6" fmla="*/ 310662 h 961293"/>
                      <a:gd name="connsiteX7" fmla="*/ 492369 w 539325"/>
                      <a:gd name="connsiteY7" fmla="*/ 756139 h 961293"/>
                      <a:gd name="connsiteX8" fmla="*/ 509954 w 539325"/>
                      <a:gd name="connsiteY8" fmla="*/ 961293 h 961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39325" h="961293">
                        <a:moveTo>
                          <a:pt x="0" y="199293"/>
                        </a:moveTo>
                        <a:cubicBezTo>
                          <a:pt x="13677" y="155820"/>
                          <a:pt x="27354" y="112347"/>
                          <a:pt x="46892" y="82062"/>
                        </a:cubicBezTo>
                        <a:cubicBezTo>
                          <a:pt x="66431" y="51777"/>
                          <a:pt x="92808" y="31262"/>
                          <a:pt x="117231" y="17585"/>
                        </a:cubicBezTo>
                        <a:cubicBezTo>
                          <a:pt x="141654" y="3908"/>
                          <a:pt x="155331" y="0"/>
                          <a:pt x="193431" y="0"/>
                        </a:cubicBezTo>
                        <a:cubicBezTo>
                          <a:pt x="231531" y="0"/>
                          <a:pt x="297962" y="5862"/>
                          <a:pt x="345831" y="17585"/>
                        </a:cubicBezTo>
                        <a:cubicBezTo>
                          <a:pt x="393700" y="29308"/>
                          <a:pt x="448408" y="21493"/>
                          <a:pt x="480646" y="70339"/>
                        </a:cubicBezTo>
                        <a:cubicBezTo>
                          <a:pt x="512885" y="119185"/>
                          <a:pt x="537308" y="196362"/>
                          <a:pt x="539262" y="310662"/>
                        </a:cubicBezTo>
                        <a:cubicBezTo>
                          <a:pt x="541216" y="424962"/>
                          <a:pt x="497254" y="647701"/>
                          <a:pt x="492369" y="756139"/>
                        </a:cubicBezTo>
                        <a:cubicBezTo>
                          <a:pt x="487484" y="864577"/>
                          <a:pt x="498719" y="912935"/>
                          <a:pt x="509954" y="961293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31B7A6E6-F9CD-2015-BFD3-EC572F41A84A}"/>
                      </a:ext>
                    </a:extLst>
                  </p:cNvPr>
                  <p:cNvSpPr/>
                  <p:nvPr/>
                </p:nvSpPr>
                <p:spPr>
                  <a:xfrm>
                    <a:off x="3917092" y="2589402"/>
                    <a:ext cx="369419" cy="2653678"/>
                  </a:xfrm>
                  <a:custGeom>
                    <a:avLst/>
                    <a:gdLst>
                      <a:gd name="connsiteX0" fmla="*/ 353433 w 364713"/>
                      <a:gd name="connsiteY0" fmla="*/ 0 h 2602523"/>
                      <a:gd name="connsiteX1" fmla="*/ 353433 w 364713"/>
                      <a:gd name="connsiteY1" fmla="*/ 123092 h 2602523"/>
                      <a:gd name="connsiteX2" fmla="*/ 236202 w 364713"/>
                      <a:gd name="connsiteY2" fmla="*/ 363415 h 2602523"/>
                      <a:gd name="connsiteX3" fmla="*/ 113110 w 364713"/>
                      <a:gd name="connsiteY3" fmla="*/ 644769 h 2602523"/>
                      <a:gd name="connsiteX4" fmla="*/ 83802 w 364713"/>
                      <a:gd name="connsiteY4" fmla="*/ 1014046 h 2602523"/>
                      <a:gd name="connsiteX5" fmla="*/ 95525 w 364713"/>
                      <a:gd name="connsiteY5" fmla="*/ 1406769 h 2602523"/>
                      <a:gd name="connsiteX6" fmla="*/ 42772 w 364713"/>
                      <a:gd name="connsiteY6" fmla="*/ 1641231 h 2602523"/>
                      <a:gd name="connsiteX7" fmla="*/ 1741 w 364713"/>
                      <a:gd name="connsiteY7" fmla="*/ 1822938 h 2602523"/>
                      <a:gd name="connsiteX8" fmla="*/ 13464 w 364713"/>
                      <a:gd name="connsiteY8" fmla="*/ 2098431 h 2602523"/>
                      <a:gd name="connsiteX9" fmla="*/ 66218 w 364713"/>
                      <a:gd name="connsiteY9" fmla="*/ 2602523 h 2602523"/>
                      <a:gd name="connsiteX0" fmla="*/ 359827 w 368031"/>
                      <a:gd name="connsiteY0" fmla="*/ 0 h 2644087"/>
                      <a:gd name="connsiteX1" fmla="*/ 353433 w 368031"/>
                      <a:gd name="connsiteY1" fmla="*/ 164656 h 2644087"/>
                      <a:gd name="connsiteX2" fmla="*/ 236202 w 368031"/>
                      <a:gd name="connsiteY2" fmla="*/ 404979 h 2644087"/>
                      <a:gd name="connsiteX3" fmla="*/ 113110 w 368031"/>
                      <a:gd name="connsiteY3" fmla="*/ 686333 h 2644087"/>
                      <a:gd name="connsiteX4" fmla="*/ 83802 w 368031"/>
                      <a:gd name="connsiteY4" fmla="*/ 1055610 h 2644087"/>
                      <a:gd name="connsiteX5" fmla="*/ 95525 w 368031"/>
                      <a:gd name="connsiteY5" fmla="*/ 1448333 h 2644087"/>
                      <a:gd name="connsiteX6" fmla="*/ 42772 w 368031"/>
                      <a:gd name="connsiteY6" fmla="*/ 1682795 h 2644087"/>
                      <a:gd name="connsiteX7" fmla="*/ 1741 w 368031"/>
                      <a:gd name="connsiteY7" fmla="*/ 1864502 h 2644087"/>
                      <a:gd name="connsiteX8" fmla="*/ 13464 w 368031"/>
                      <a:gd name="connsiteY8" fmla="*/ 2139995 h 2644087"/>
                      <a:gd name="connsiteX9" fmla="*/ 66218 w 368031"/>
                      <a:gd name="connsiteY9" fmla="*/ 2644087 h 2644087"/>
                      <a:gd name="connsiteX0" fmla="*/ 359827 w 363721"/>
                      <a:gd name="connsiteY0" fmla="*/ 0 h 2644087"/>
                      <a:gd name="connsiteX1" fmla="*/ 353433 w 363721"/>
                      <a:gd name="connsiteY1" fmla="*/ 164656 h 2644087"/>
                      <a:gd name="connsiteX2" fmla="*/ 236202 w 363721"/>
                      <a:gd name="connsiteY2" fmla="*/ 404979 h 2644087"/>
                      <a:gd name="connsiteX3" fmla="*/ 113110 w 363721"/>
                      <a:gd name="connsiteY3" fmla="*/ 686333 h 2644087"/>
                      <a:gd name="connsiteX4" fmla="*/ 83802 w 363721"/>
                      <a:gd name="connsiteY4" fmla="*/ 1055610 h 2644087"/>
                      <a:gd name="connsiteX5" fmla="*/ 95525 w 363721"/>
                      <a:gd name="connsiteY5" fmla="*/ 1448333 h 2644087"/>
                      <a:gd name="connsiteX6" fmla="*/ 42772 w 363721"/>
                      <a:gd name="connsiteY6" fmla="*/ 1682795 h 2644087"/>
                      <a:gd name="connsiteX7" fmla="*/ 1741 w 363721"/>
                      <a:gd name="connsiteY7" fmla="*/ 1864502 h 2644087"/>
                      <a:gd name="connsiteX8" fmla="*/ 13464 w 363721"/>
                      <a:gd name="connsiteY8" fmla="*/ 2139995 h 2644087"/>
                      <a:gd name="connsiteX9" fmla="*/ 66218 w 363721"/>
                      <a:gd name="connsiteY9" fmla="*/ 2644087 h 2644087"/>
                      <a:gd name="connsiteX0" fmla="*/ 369419 w 369419"/>
                      <a:gd name="connsiteY0" fmla="*/ 0 h 2653678"/>
                      <a:gd name="connsiteX1" fmla="*/ 353433 w 369419"/>
                      <a:gd name="connsiteY1" fmla="*/ 174247 h 2653678"/>
                      <a:gd name="connsiteX2" fmla="*/ 236202 w 369419"/>
                      <a:gd name="connsiteY2" fmla="*/ 414570 h 2653678"/>
                      <a:gd name="connsiteX3" fmla="*/ 113110 w 369419"/>
                      <a:gd name="connsiteY3" fmla="*/ 695924 h 2653678"/>
                      <a:gd name="connsiteX4" fmla="*/ 83802 w 369419"/>
                      <a:gd name="connsiteY4" fmla="*/ 1065201 h 2653678"/>
                      <a:gd name="connsiteX5" fmla="*/ 95525 w 369419"/>
                      <a:gd name="connsiteY5" fmla="*/ 1457924 h 2653678"/>
                      <a:gd name="connsiteX6" fmla="*/ 42772 w 369419"/>
                      <a:gd name="connsiteY6" fmla="*/ 1692386 h 2653678"/>
                      <a:gd name="connsiteX7" fmla="*/ 1741 w 369419"/>
                      <a:gd name="connsiteY7" fmla="*/ 1874093 h 2653678"/>
                      <a:gd name="connsiteX8" fmla="*/ 13464 w 369419"/>
                      <a:gd name="connsiteY8" fmla="*/ 2149586 h 2653678"/>
                      <a:gd name="connsiteX9" fmla="*/ 66218 w 369419"/>
                      <a:gd name="connsiteY9" fmla="*/ 2653678 h 2653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9419" h="2653678">
                        <a:moveTo>
                          <a:pt x="369419" y="0"/>
                        </a:moveTo>
                        <a:cubicBezTo>
                          <a:pt x="366399" y="34459"/>
                          <a:pt x="375636" y="105152"/>
                          <a:pt x="353433" y="174247"/>
                        </a:cubicBezTo>
                        <a:cubicBezTo>
                          <a:pt x="331230" y="243342"/>
                          <a:pt x="276256" y="327624"/>
                          <a:pt x="236202" y="414570"/>
                        </a:cubicBezTo>
                        <a:cubicBezTo>
                          <a:pt x="196148" y="501516"/>
                          <a:pt x="138510" y="587486"/>
                          <a:pt x="113110" y="695924"/>
                        </a:cubicBezTo>
                        <a:cubicBezTo>
                          <a:pt x="87710" y="804363"/>
                          <a:pt x="86733" y="938201"/>
                          <a:pt x="83802" y="1065201"/>
                        </a:cubicBezTo>
                        <a:cubicBezTo>
                          <a:pt x="80871" y="1192201"/>
                          <a:pt x="102363" y="1353393"/>
                          <a:pt x="95525" y="1457924"/>
                        </a:cubicBezTo>
                        <a:cubicBezTo>
                          <a:pt x="88687" y="1562455"/>
                          <a:pt x="42772" y="1692386"/>
                          <a:pt x="42772" y="1692386"/>
                        </a:cubicBezTo>
                        <a:cubicBezTo>
                          <a:pt x="27141" y="1761747"/>
                          <a:pt x="6626" y="1797893"/>
                          <a:pt x="1741" y="1874093"/>
                        </a:cubicBezTo>
                        <a:cubicBezTo>
                          <a:pt x="-3144" y="1950293"/>
                          <a:pt x="2718" y="2019655"/>
                          <a:pt x="13464" y="2149586"/>
                        </a:cubicBezTo>
                        <a:cubicBezTo>
                          <a:pt x="24210" y="2279517"/>
                          <a:pt x="45214" y="2466597"/>
                          <a:pt x="66218" y="2653678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 dirty="0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AC926B6A-F12C-9852-10FA-49B1FE5B8AB5}"/>
                      </a:ext>
                    </a:extLst>
                  </p:cNvPr>
                  <p:cNvSpPr/>
                  <p:nvPr/>
                </p:nvSpPr>
                <p:spPr>
                  <a:xfrm>
                    <a:off x="4302000" y="2637597"/>
                    <a:ext cx="381756" cy="2637706"/>
                  </a:xfrm>
                  <a:custGeom>
                    <a:avLst/>
                    <a:gdLst>
                      <a:gd name="connsiteX0" fmla="*/ 4431 w 369909"/>
                      <a:gd name="connsiteY0" fmla="*/ 0 h 2596662"/>
                      <a:gd name="connsiteX1" fmla="*/ 27877 w 369909"/>
                      <a:gd name="connsiteY1" fmla="*/ 134816 h 2596662"/>
                      <a:gd name="connsiteX2" fmla="*/ 215446 w 369909"/>
                      <a:gd name="connsiteY2" fmla="*/ 445477 h 2596662"/>
                      <a:gd name="connsiteX3" fmla="*/ 268200 w 369909"/>
                      <a:gd name="connsiteY3" fmla="*/ 814754 h 2596662"/>
                      <a:gd name="connsiteX4" fmla="*/ 303369 w 369909"/>
                      <a:gd name="connsiteY4" fmla="*/ 1494693 h 2596662"/>
                      <a:gd name="connsiteX5" fmla="*/ 344400 w 369909"/>
                      <a:gd name="connsiteY5" fmla="*/ 1781908 h 2596662"/>
                      <a:gd name="connsiteX6" fmla="*/ 367846 w 369909"/>
                      <a:gd name="connsiteY6" fmla="*/ 1981200 h 2596662"/>
                      <a:gd name="connsiteX7" fmla="*/ 291646 w 369909"/>
                      <a:gd name="connsiteY7" fmla="*/ 2444262 h 2596662"/>
                      <a:gd name="connsiteX8" fmla="*/ 250615 w 369909"/>
                      <a:gd name="connsiteY8" fmla="*/ 2596662 h 2596662"/>
                      <a:gd name="connsiteX0" fmla="*/ 3631 w 372306"/>
                      <a:gd name="connsiteY0" fmla="*/ 0 h 2647818"/>
                      <a:gd name="connsiteX1" fmla="*/ 30274 w 372306"/>
                      <a:gd name="connsiteY1" fmla="*/ 185972 h 2647818"/>
                      <a:gd name="connsiteX2" fmla="*/ 217843 w 372306"/>
                      <a:gd name="connsiteY2" fmla="*/ 496633 h 2647818"/>
                      <a:gd name="connsiteX3" fmla="*/ 270597 w 372306"/>
                      <a:gd name="connsiteY3" fmla="*/ 865910 h 2647818"/>
                      <a:gd name="connsiteX4" fmla="*/ 305766 w 372306"/>
                      <a:gd name="connsiteY4" fmla="*/ 1545849 h 2647818"/>
                      <a:gd name="connsiteX5" fmla="*/ 346797 w 372306"/>
                      <a:gd name="connsiteY5" fmla="*/ 1833064 h 2647818"/>
                      <a:gd name="connsiteX6" fmla="*/ 370243 w 372306"/>
                      <a:gd name="connsiteY6" fmla="*/ 2032356 h 2647818"/>
                      <a:gd name="connsiteX7" fmla="*/ 294043 w 372306"/>
                      <a:gd name="connsiteY7" fmla="*/ 2495418 h 2647818"/>
                      <a:gd name="connsiteX8" fmla="*/ 253012 w 372306"/>
                      <a:gd name="connsiteY8" fmla="*/ 2647818 h 2647818"/>
                      <a:gd name="connsiteX0" fmla="*/ 3631 w 372306"/>
                      <a:gd name="connsiteY0" fmla="*/ 0 h 2647818"/>
                      <a:gd name="connsiteX1" fmla="*/ 30274 w 372306"/>
                      <a:gd name="connsiteY1" fmla="*/ 185972 h 2647818"/>
                      <a:gd name="connsiteX2" fmla="*/ 217843 w 372306"/>
                      <a:gd name="connsiteY2" fmla="*/ 496633 h 2647818"/>
                      <a:gd name="connsiteX3" fmla="*/ 270597 w 372306"/>
                      <a:gd name="connsiteY3" fmla="*/ 865910 h 2647818"/>
                      <a:gd name="connsiteX4" fmla="*/ 305766 w 372306"/>
                      <a:gd name="connsiteY4" fmla="*/ 1545849 h 2647818"/>
                      <a:gd name="connsiteX5" fmla="*/ 346797 w 372306"/>
                      <a:gd name="connsiteY5" fmla="*/ 1833064 h 2647818"/>
                      <a:gd name="connsiteX6" fmla="*/ 370243 w 372306"/>
                      <a:gd name="connsiteY6" fmla="*/ 2032356 h 2647818"/>
                      <a:gd name="connsiteX7" fmla="*/ 294043 w 372306"/>
                      <a:gd name="connsiteY7" fmla="*/ 2495418 h 2647818"/>
                      <a:gd name="connsiteX8" fmla="*/ 253012 w 372306"/>
                      <a:gd name="connsiteY8" fmla="*/ 2647818 h 2647818"/>
                      <a:gd name="connsiteX0" fmla="*/ 2089 w 380356"/>
                      <a:gd name="connsiteY0" fmla="*/ 0 h 2647818"/>
                      <a:gd name="connsiteX1" fmla="*/ 38324 w 380356"/>
                      <a:gd name="connsiteY1" fmla="*/ 185972 h 2647818"/>
                      <a:gd name="connsiteX2" fmla="*/ 225893 w 380356"/>
                      <a:gd name="connsiteY2" fmla="*/ 496633 h 2647818"/>
                      <a:gd name="connsiteX3" fmla="*/ 278647 w 380356"/>
                      <a:gd name="connsiteY3" fmla="*/ 865910 h 2647818"/>
                      <a:gd name="connsiteX4" fmla="*/ 313816 w 380356"/>
                      <a:gd name="connsiteY4" fmla="*/ 1545849 h 2647818"/>
                      <a:gd name="connsiteX5" fmla="*/ 354847 w 380356"/>
                      <a:gd name="connsiteY5" fmla="*/ 1833064 h 2647818"/>
                      <a:gd name="connsiteX6" fmla="*/ 378293 w 380356"/>
                      <a:gd name="connsiteY6" fmla="*/ 2032356 h 2647818"/>
                      <a:gd name="connsiteX7" fmla="*/ 302093 w 380356"/>
                      <a:gd name="connsiteY7" fmla="*/ 2495418 h 2647818"/>
                      <a:gd name="connsiteX8" fmla="*/ 261062 w 380356"/>
                      <a:gd name="connsiteY8" fmla="*/ 2647818 h 2647818"/>
                      <a:gd name="connsiteX0" fmla="*/ 3632 w 372307"/>
                      <a:gd name="connsiteY0" fmla="*/ 0 h 2641423"/>
                      <a:gd name="connsiteX1" fmla="*/ 30275 w 372307"/>
                      <a:gd name="connsiteY1" fmla="*/ 179577 h 2641423"/>
                      <a:gd name="connsiteX2" fmla="*/ 217844 w 372307"/>
                      <a:gd name="connsiteY2" fmla="*/ 490238 h 2641423"/>
                      <a:gd name="connsiteX3" fmla="*/ 270598 w 372307"/>
                      <a:gd name="connsiteY3" fmla="*/ 859515 h 2641423"/>
                      <a:gd name="connsiteX4" fmla="*/ 305767 w 372307"/>
                      <a:gd name="connsiteY4" fmla="*/ 1539454 h 2641423"/>
                      <a:gd name="connsiteX5" fmla="*/ 346798 w 372307"/>
                      <a:gd name="connsiteY5" fmla="*/ 1826669 h 2641423"/>
                      <a:gd name="connsiteX6" fmla="*/ 370244 w 372307"/>
                      <a:gd name="connsiteY6" fmla="*/ 2025961 h 2641423"/>
                      <a:gd name="connsiteX7" fmla="*/ 294044 w 372307"/>
                      <a:gd name="connsiteY7" fmla="*/ 2489023 h 2641423"/>
                      <a:gd name="connsiteX8" fmla="*/ 253013 w 372307"/>
                      <a:gd name="connsiteY8" fmla="*/ 2641423 h 2641423"/>
                      <a:gd name="connsiteX0" fmla="*/ 1930 w 381756"/>
                      <a:gd name="connsiteY0" fmla="*/ 0 h 2637706"/>
                      <a:gd name="connsiteX1" fmla="*/ 39724 w 381756"/>
                      <a:gd name="connsiteY1" fmla="*/ 175860 h 2637706"/>
                      <a:gd name="connsiteX2" fmla="*/ 227293 w 381756"/>
                      <a:gd name="connsiteY2" fmla="*/ 486521 h 2637706"/>
                      <a:gd name="connsiteX3" fmla="*/ 280047 w 381756"/>
                      <a:gd name="connsiteY3" fmla="*/ 855798 h 2637706"/>
                      <a:gd name="connsiteX4" fmla="*/ 315216 w 381756"/>
                      <a:gd name="connsiteY4" fmla="*/ 1535737 h 2637706"/>
                      <a:gd name="connsiteX5" fmla="*/ 356247 w 381756"/>
                      <a:gd name="connsiteY5" fmla="*/ 1822952 h 2637706"/>
                      <a:gd name="connsiteX6" fmla="*/ 379693 w 381756"/>
                      <a:gd name="connsiteY6" fmla="*/ 2022244 h 2637706"/>
                      <a:gd name="connsiteX7" fmla="*/ 303493 w 381756"/>
                      <a:gd name="connsiteY7" fmla="*/ 2485306 h 2637706"/>
                      <a:gd name="connsiteX8" fmla="*/ 262462 w 381756"/>
                      <a:gd name="connsiteY8" fmla="*/ 2637706 h 263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1756" h="2637706">
                        <a:moveTo>
                          <a:pt x="1930" y="0"/>
                        </a:moveTo>
                        <a:cubicBezTo>
                          <a:pt x="-3932" y="30285"/>
                          <a:pt x="2164" y="94773"/>
                          <a:pt x="39724" y="175860"/>
                        </a:cubicBezTo>
                        <a:cubicBezTo>
                          <a:pt x="77284" y="256947"/>
                          <a:pt x="187239" y="373198"/>
                          <a:pt x="227293" y="486521"/>
                        </a:cubicBezTo>
                        <a:cubicBezTo>
                          <a:pt x="267347" y="599844"/>
                          <a:pt x="265393" y="680929"/>
                          <a:pt x="280047" y="855798"/>
                        </a:cubicBezTo>
                        <a:cubicBezTo>
                          <a:pt x="294701" y="1030667"/>
                          <a:pt x="302516" y="1374545"/>
                          <a:pt x="315216" y="1535737"/>
                        </a:cubicBezTo>
                        <a:cubicBezTo>
                          <a:pt x="327916" y="1696929"/>
                          <a:pt x="345501" y="1741868"/>
                          <a:pt x="356247" y="1822952"/>
                        </a:cubicBezTo>
                        <a:cubicBezTo>
                          <a:pt x="366993" y="1904036"/>
                          <a:pt x="388485" y="1911852"/>
                          <a:pt x="379693" y="2022244"/>
                        </a:cubicBezTo>
                        <a:cubicBezTo>
                          <a:pt x="370901" y="2132636"/>
                          <a:pt x="323032" y="2382729"/>
                          <a:pt x="303493" y="2485306"/>
                        </a:cubicBezTo>
                        <a:cubicBezTo>
                          <a:pt x="283955" y="2587883"/>
                          <a:pt x="273208" y="2612794"/>
                          <a:pt x="262462" y="2637706"/>
                        </a:cubicBezTo>
                      </a:path>
                    </a:pathLst>
                  </a:custGeom>
                  <a:noFill/>
                  <a:ln w="190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E9195817-7297-8C98-AB72-22F871CFBBDB}"/>
                      </a:ext>
                    </a:extLst>
                  </p:cNvPr>
                  <p:cNvSpPr/>
                  <p:nvPr/>
                </p:nvSpPr>
                <p:spPr>
                  <a:xfrm>
                    <a:off x="4261339" y="1475643"/>
                    <a:ext cx="106012" cy="1214803"/>
                  </a:xfrm>
                  <a:custGeom>
                    <a:avLst/>
                    <a:gdLst>
                      <a:gd name="connsiteX0" fmla="*/ 29308 w 105685"/>
                      <a:gd name="connsiteY0" fmla="*/ 165588 h 1214803"/>
                      <a:gd name="connsiteX1" fmla="*/ 0 w 105685"/>
                      <a:gd name="connsiteY1" fmla="*/ 65942 h 1214803"/>
                      <a:gd name="connsiteX2" fmla="*/ 29308 w 105685"/>
                      <a:gd name="connsiteY2" fmla="*/ 7326 h 1214803"/>
                      <a:gd name="connsiteX3" fmla="*/ 87924 w 105685"/>
                      <a:gd name="connsiteY3" fmla="*/ 7326 h 1214803"/>
                      <a:gd name="connsiteX4" fmla="*/ 105508 w 105685"/>
                      <a:gd name="connsiteY4" fmla="*/ 65942 h 1214803"/>
                      <a:gd name="connsiteX5" fmla="*/ 93785 w 105685"/>
                      <a:gd name="connsiteY5" fmla="*/ 271095 h 1214803"/>
                      <a:gd name="connsiteX6" fmla="*/ 46893 w 105685"/>
                      <a:gd name="connsiteY6" fmla="*/ 910003 h 1214803"/>
                      <a:gd name="connsiteX7" fmla="*/ 29308 w 105685"/>
                      <a:gd name="connsiteY7" fmla="*/ 1214803 h 1214803"/>
                      <a:gd name="connsiteX0" fmla="*/ 29308 w 106012"/>
                      <a:gd name="connsiteY0" fmla="*/ 165588 h 1214803"/>
                      <a:gd name="connsiteX1" fmla="*/ 0 w 106012"/>
                      <a:gd name="connsiteY1" fmla="*/ 65942 h 1214803"/>
                      <a:gd name="connsiteX2" fmla="*/ 29308 w 106012"/>
                      <a:gd name="connsiteY2" fmla="*/ 7326 h 1214803"/>
                      <a:gd name="connsiteX3" fmla="*/ 87924 w 106012"/>
                      <a:gd name="connsiteY3" fmla="*/ 7326 h 1214803"/>
                      <a:gd name="connsiteX4" fmla="*/ 105508 w 106012"/>
                      <a:gd name="connsiteY4" fmla="*/ 65942 h 1214803"/>
                      <a:gd name="connsiteX5" fmla="*/ 93785 w 106012"/>
                      <a:gd name="connsiteY5" fmla="*/ 271095 h 1214803"/>
                      <a:gd name="connsiteX6" fmla="*/ 23447 w 106012"/>
                      <a:gd name="connsiteY6" fmla="*/ 716572 h 1214803"/>
                      <a:gd name="connsiteX7" fmla="*/ 29308 w 106012"/>
                      <a:gd name="connsiteY7" fmla="*/ 1214803 h 1214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012" h="1214803">
                        <a:moveTo>
                          <a:pt x="29308" y="165588"/>
                        </a:moveTo>
                        <a:cubicBezTo>
                          <a:pt x="14654" y="128953"/>
                          <a:pt x="0" y="92319"/>
                          <a:pt x="0" y="65942"/>
                        </a:cubicBezTo>
                        <a:cubicBezTo>
                          <a:pt x="0" y="39565"/>
                          <a:pt x="14654" y="17095"/>
                          <a:pt x="29308" y="7326"/>
                        </a:cubicBezTo>
                        <a:cubicBezTo>
                          <a:pt x="43962" y="-2443"/>
                          <a:pt x="75224" y="-2443"/>
                          <a:pt x="87924" y="7326"/>
                        </a:cubicBezTo>
                        <a:cubicBezTo>
                          <a:pt x="100624" y="17095"/>
                          <a:pt x="104531" y="21981"/>
                          <a:pt x="105508" y="65942"/>
                        </a:cubicBezTo>
                        <a:cubicBezTo>
                          <a:pt x="106485" y="109903"/>
                          <a:pt x="107462" y="162657"/>
                          <a:pt x="93785" y="271095"/>
                        </a:cubicBezTo>
                        <a:cubicBezTo>
                          <a:pt x="80108" y="379533"/>
                          <a:pt x="34193" y="559287"/>
                          <a:pt x="23447" y="716572"/>
                        </a:cubicBezTo>
                        <a:cubicBezTo>
                          <a:pt x="12701" y="873857"/>
                          <a:pt x="32727" y="1141045"/>
                          <a:pt x="29308" y="1214803"/>
                        </a:cubicBezTo>
                      </a:path>
                    </a:pathLst>
                  </a:custGeom>
                  <a:noFill/>
                  <a:ln w="412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</p:grp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F405EF6-14AA-4016-E6E7-C633A90D32CB}"/>
                  </a:ext>
                </a:extLst>
              </p:cNvPr>
              <p:cNvSpPr/>
              <p:nvPr/>
            </p:nvSpPr>
            <p:spPr>
              <a:xfrm>
                <a:off x="5787770" y="1610941"/>
                <a:ext cx="266349" cy="228453"/>
              </a:xfrm>
              <a:custGeom>
                <a:avLst/>
                <a:gdLst>
                  <a:gd name="connsiteX0" fmla="*/ 74802 w 217157"/>
                  <a:gd name="connsiteY0" fmla="*/ 180149 h 186504"/>
                  <a:gd name="connsiteX1" fmla="*/ 9061 w 217157"/>
                  <a:gd name="connsiteY1" fmla="*/ 132337 h 186504"/>
                  <a:gd name="connsiteX2" fmla="*/ 3084 w 217157"/>
                  <a:gd name="connsiteY2" fmla="*/ 66596 h 186504"/>
                  <a:gd name="connsiteX3" fmla="*/ 32967 w 217157"/>
                  <a:gd name="connsiteY3" fmla="*/ 24760 h 186504"/>
                  <a:gd name="connsiteX4" fmla="*/ 104684 w 217157"/>
                  <a:gd name="connsiteY4" fmla="*/ 855 h 186504"/>
                  <a:gd name="connsiteX5" fmla="*/ 170425 w 217157"/>
                  <a:gd name="connsiteY5" fmla="*/ 54643 h 186504"/>
                  <a:gd name="connsiteX6" fmla="*/ 212261 w 217157"/>
                  <a:gd name="connsiteY6" fmla="*/ 138313 h 186504"/>
                  <a:gd name="connsiteX7" fmla="*/ 206284 w 217157"/>
                  <a:gd name="connsiteY7" fmla="*/ 180149 h 186504"/>
                  <a:gd name="connsiteX8" fmla="*/ 74802 w 217157"/>
                  <a:gd name="connsiteY8" fmla="*/ 180149 h 18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57" h="186504">
                    <a:moveTo>
                      <a:pt x="74802" y="180149"/>
                    </a:moveTo>
                    <a:cubicBezTo>
                      <a:pt x="41932" y="172180"/>
                      <a:pt x="21014" y="151262"/>
                      <a:pt x="9061" y="132337"/>
                    </a:cubicBezTo>
                    <a:cubicBezTo>
                      <a:pt x="-2892" y="113411"/>
                      <a:pt x="-900" y="84525"/>
                      <a:pt x="3084" y="66596"/>
                    </a:cubicBezTo>
                    <a:cubicBezTo>
                      <a:pt x="7068" y="48666"/>
                      <a:pt x="16034" y="35717"/>
                      <a:pt x="32967" y="24760"/>
                    </a:cubicBezTo>
                    <a:cubicBezTo>
                      <a:pt x="49900" y="13803"/>
                      <a:pt x="81774" y="-4125"/>
                      <a:pt x="104684" y="855"/>
                    </a:cubicBezTo>
                    <a:cubicBezTo>
                      <a:pt x="127594" y="5835"/>
                      <a:pt x="152496" y="31733"/>
                      <a:pt x="170425" y="54643"/>
                    </a:cubicBezTo>
                    <a:cubicBezTo>
                      <a:pt x="188354" y="77553"/>
                      <a:pt x="206284" y="117395"/>
                      <a:pt x="212261" y="138313"/>
                    </a:cubicBezTo>
                    <a:cubicBezTo>
                      <a:pt x="218238" y="159231"/>
                      <a:pt x="221225" y="171184"/>
                      <a:pt x="206284" y="180149"/>
                    </a:cubicBezTo>
                    <a:cubicBezTo>
                      <a:pt x="191343" y="189114"/>
                      <a:pt x="107672" y="188118"/>
                      <a:pt x="74802" y="1801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9F4B77E-46B6-0228-1509-588963744A79}"/>
                </a:ext>
              </a:extLst>
            </p:cNvPr>
            <p:cNvGrpSpPr/>
            <p:nvPr/>
          </p:nvGrpSpPr>
          <p:grpSpPr>
            <a:xfrm>
              <a:off x="8077952" y="1362584"/>
              <a:ext cx="593432" cy="746509"/>
              <a:chOff x="8077952" y="1362584"/>
              <a:chExt cx="593432" cy="74650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31B877A-BC1B-3AB2-AAD2-E455493EA84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502854">
                <a:off x="8135821" y="1362584"/>
                <a:ext cx="495166" cy="499313"/>
                <a:chOff x="9031266" y="4546387"/>
                <a:chExt cx="826717" cy="83363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7AEE9DEB-7A69-FFD5-1EF9-83382F3DD388}"/>
                    </a:ext>
                  </a:extLst>
                </p:cNvPr>
                <p:cNvSpPr/>
                <p:nvPr/>
              </p:nvSpPr>
              <p:spPr>
                <a:xfrm>
                  <a:off x="9031266" y="4744856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192DDE89-D14B-498F-1DC1-10DA440A8E12}"/>
                    </a:ext>
                  </a:extLst>
                </p:cNvPr>
                <p:cNvSpPr/>
                <p:nvPr/>
              </p:nvSpPr>
              <p:spPr>
                <a:xfrm>
                  <a:off x="9031266" y="4858842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DCD88D53-8870-3D34-5B35-48B62C980DD0}"/>
                    </a:ext>
                  </a:extLst>
                </p:cNvPr>
                <p:cNvSpPr/>
                <p:nvPr/>
              </p:nvSpPr>
              <p:spPr>
                <a:xfrm>
                  <a:off x="9031266" y="4960476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F4AFC495-6239-1507-8A54-D0E03439AE41}"/>
                    </a:ext>
                  </a:extLst>
                </p:cNvPr>
                <p:cNvSpPr/>
                <p:nvPr/>
              </p:nvSpPr>
              <p:spPr>
                <a:xfrm>
                  <a:off x="9031266" y="5060230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BDA75EE9-5F50-1204-DC8D-B7B5301CF7FC}"/>
                    </a:ext>
                  </a:extLst>
                </p:cNvPr>
                <p:cNvSpPr/>
                <p:nvPr/>
              </p:nvSpPr>
              <p:spPr>
                <a:xfrm rot="4556002">
                  <a:off x="8808380" y="4911334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EB5A4C82-6CD9-563F-7340-3E5FB12EC83D}"/>
                    </a:ext>
                  </a:extLst>
                </p:cNvPr>
                <p:cNvSpPr/>
                <p:nvPr/>
              </p:nvSpPr>
              <p:spPr>
                <a:xfrm rot="4556002">
                  <a:off x="8960632" y="4913282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E84AC125-D744-4257-7DC4-3F36CA79A66C}"/>
                    </a:ext>
                  </a:extLst>
                </p:cNvPr>
                <p:cNvSpPr/>
                <p:nvPr/>
              </p:nvSpPr>
              <p:spPr>
                <a:xfrm rot="4556002">
                  <a:off x="9112884" y="4906360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647E7EA1-3052-4BD6-3F03-F42481E2386F}"/>
                    </a:ext>
                  </a:extLst>
                </p:cNvPr>
                <p:cNvSpPr/>
                <p:nvPr/>
              </p:nvSpPr>
              <p:spPr>
                <a:xfrm rot="4556002">
                  <a:off x="9254794" y="4907035"/>
                  <a:ext cx="826717" cy="106772"/>
                </a:xfrm>
                <a:custGeom>
                  <a:avLst/>
                  <a:gdLst>
                    <a:gd name="connsiteX0" fmla="*/ 0 w 826717"/>
                    <a:gd name="connsiteY0" fmla="*/ 40087 h 106772"/>
                    <a:gd name="connsiteX1" fmla="*/ 275572 w 826717"/>
                    <a:gd name="connsiteY1" fmla="*/ 2508 h 106772"/>
                    <a:gd name="connsiteX2" fmla="*/ 526093 w 826717"/>
                    <a:gd name="connsiteY2" fmla="*/ 102717 h 106772"/>
                    <a:gd name="connsiteX3" fmla="*/ 826717 w 826717"/>
                    <a:gd name="connsiteY3" fmla="*/ 77665 h 10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6717" h="106772">
                      <a:moveTo>
                        <a:pt x="0" y="40087"/>
                      </a:moveTo>
                      <a:cubicBezTo>
                        <a:pt x="93945" y="16078"/>
                        <a:pt x="187890" y="-7930"/>
                        <a:pt x="275572" y="2508"/>
                      </a:cubicBezTo>
                      <a:cubicBezTo>
                        <a:pt x="363254" y="12946"/>
                        <a:pt x="434236" y="90191"/>
                        <a:pt x="526093" y="102717"/>
                      </a:cubicBezTo>
                      <a:cubicBezTo>
                        <a:pt x="617951" y="115243"/>
                        <a:pt x="722334" y="96454"/>
                        <a:pt x="826717" y="77665"/>
                      </a:cubicBezTo>
                    </a:path>
                  </a:pathLst>
                </a:cu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3769924-BD50-B549-5001-A82B20B6AE60}"/>
                  </a:ext>
                </a:extLst>
              </p:cNvPr>
              <p:cNvSpPr txBox="1"/>
              <p:nvPr/>
            </p:nvSpPr>
            <p:spPr>
              <a:xfrm>
                <a:off x="8077952" y="1847483"/>
                <a:ext cx="593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elastin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FE75408-AA10-6FB9-D6A0-7356AA905D53}"/>
                </a:ext>
              </a:extLst>
            </p:cNvPr>
            <p:cNvGrpSpPr/>
            <p:nvPr/>
          </p:nvGrpSpPr>
          <p:grpSpPr>
            <a:xfrm>
              <a:off x="6061058" y="1472900"/>
              <a:ext cx="2789384" cy="3381040"/>
              <a:chOff x="6061058" y="1472900"/>
              <a:chExt cx="2789384" cy="3381040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5C7C9CD2-9858-CE95-9DAA-9F9D47EBE87C}"/>
                  </a:ext>
                </a:extLst>
              </p:cNvPr>
              <p:cNvSpPr/>
              <p:nvPr/>
            </p:nvSpPr>
            <p:spPr>
              <a:xfrm>
                <a:off x="6061058" y="1654988"/>
                <a:ext cx="1846735" cy="700644"/>
              </a:xfrm>
              <a:custGeom>
                <a:avLst/>
                <a:gdLst>
                  <a:gd name="connsiteX0" fmla="*/ 1821180 w 1821180"/>
                  <a:gd name="connsiteY0" fmla="*/ 0 h 640080"/>
                  <a:gd name="connsiteX1" fmla="*/ 914400 w 1821180"/>
                  <a:gd name="connsiteY1" fmla="*/ 167640 h 640080"/>
                  <a:gd name="connsiteX2" fmla="*/ 0 w 1821180"/>
                  <a:gd name="connsiteY2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1180" h="640080">
                    <a:moveTo>
                      <a:pt x="1821180" y="0"/>
                    </a:moveTo>
                    <a:cubicBezTo>
                      <a:pt x="1519555" y="30480"/>
                      <a:pt x="1217930" y="60960"/>
                      <a:pt x="914400" y="167640"/>
                    </a:cubicBezTo>
                    <a:cubicBezTo>
                      <a:pt x="610870" y="274320"/>
                      <a:pt x="305435" y="457200"/>
                      <a:pt x="0" y="640080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3685F77-9F80-DB9E-9938-87B2C5E57109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430" y="1472900"/>
                    <a:ext cx="607859" cy="1928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carotid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3685F77-9F80-DB9E-9938-87B2C5E571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430" y="1472900"/>
                    <a:ext cx="607859" cy="1928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36111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A294D9AB-45C8-26A0-F3DA-D3497645CCB9}"/>
                  </a:ext>
                </a:extLst>
              </p:cNvPr>
              <p:cNvSpPr/>
              <p:nvPr/>
            </p:nvSpPr>
            <p:spPr>
              <a:xfrm>
                <a:off x="6192365" y="2155260"/>
                <a:ext cx="1846735" cy="1974780"/>
              </a:xfrm>
              <a:custGeom>
                <a:avLst/>
                <a:gdLst>
                  <a:gd name="connsiteX0" fmla="*/ 1805940 w 1805940"/>
                  <a:gd name="connsiteY0" fmla="*/ 0 h 2095500"/>
                  <a:gd name="connsiteX1" fmla="*/ 1226820 w 1805940"/>
                  <a:gd name="connsiteY1" fmla="*/ 1219200 h 2095500"/>
                  <a:gd name="connsiteX2" fmla="*/ 0 w 1805940"/>
                  <a:gd name="connsiteY2" fmla="*/ 20955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5940" h="2095500">
                    <a:moveTo>
                      <a:pt x="1805940" y="0"/>
                    </a:moveTo>
                    <a:cubicBezTo>
                      <a:pt x="1666875" y="434975"/>
                      <a:pt x="1527810" y="869950"/>
                      <a:pt x="1226820" y="1219200"/>
                    </a:cubicBezTo>
                    <a:cubicBezTo>
                      <a:pt x="925830" y="1568450"/>
                      <a:pt x="462915" y="1831975"/>
                      <a:pt x="0" y="2095500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035451B-AD99-6362-2B1E-6DDBD805AD5C}"/>
                  </a:ext>
                </a:extLst>
              </p:cNvPr>
              <p:cNvSpPr/>
              <p:nvPr/>
            </p:nvSpPr>
            <p:spPr>
              <a:xfrm>
                <a:off x="6192365" y="2209800"/>
                <a:ext cx="2235355" cy="2644140"/>
              </a:xfrm>
              <a:custGeom>
                <a:avLst/>
                <a:gdLst>
                  <a:gd name="connsiteX0" fmla="*/ 2186940 w 2186940"/>
                  <a:gd name="connsiteY0" fmla="*/ 0 h 2644140"/>
                  <a:gd name="connsiteX1" fmla="*/ 1615440 w 2186940"/>
                  <a:gd name="connsiteY1" fmla="*/ 1676400 h 2644140"/>
                  <a:gd name="connsiteX2" fmla="*/ 0 w 2186940"/>
                  <a:gd name="connsiteY2" fmla="*/ 2644140 h 2644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6940" h="2644140">
                    <a:moveTo>
                      <a:pt x="2186940" y="0"/>
                    </a:moveTo>
                    <a:cubicBezTo>
                      <a:pt x="2083435" y="617855"/>
                      <a:pt x="1979930" y="1235710"/>
                      <a:pt x="1615440" y="1676400"/>
                    </a:cubicBezTo>
                    <a:cubicBezTo>
                      <a:pt x="1250950" y="2117090"/>
                      <a:pt x="168910" y="2496820"/>
                      <a:pt x="0" y="2644140"/>
                    </a:cubicBezTo>
                  </a:path>
                </a:pathLst>
              </a:custGeom>
              <a:noFill/>
              <a:ln w="952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E136A44-32E5-B546-8BC5-7B0E4EE04A8C}"/>
                      </a:ext>
                    </a:extLst>
                  </p:cNvPr>
                  <p:cNvSpPr txBox="1"/>
                  <p:nvPr/>
                </p:nvSpPr>
                <p:spPr>
                  <a:xfrm>
                    <a:off x="6943250" y="2420764"/>
                    <a:ext cx="643125" cy="1928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femoral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E136A44-32E5-B546-8BC5-7B0E4EE04A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3250" y="2420764"/>
                    <a:ext cx="643125" cy="19287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692" r="-33333" b="-4615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32C5E3B-F0CA-11AA-249B-2D6A3ABF3F2C}"/>
                      </a:ext>
                    </a:extLst>
                  </p:cNvPr>
                  <p:cNvSpPr txBox="1"/>
                  <p:nvPr/>
                </p:nvSpPr>
                <p:spPr>
                  <a:xfrm>
                    <a:off x="8148007" y="3585876"/>
                    <a:ext cx="702435" cy="2012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it-IT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popliteal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32C5E3B-F0CA-11AA-249B-2D6A3ABF3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007" y="3585876"/>
                    <a:ext cx="702435" cy="2012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524" r="-35714" b="-5384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D1A5B4B-22D2-E88D-5596-911A8439F9D1}"/>
                </a:ext>
              </a:extLst>
            </p:cNvPr>
            <p:cNvGrpSpPr/>
            <p:nvPr/>
          </p:nvGrpSpPr>
          <p:grpSpPr>
            <a:xfrm>
              <a:off x="2572389" y="1527814"/>
              <a:ext cx="1053460" cy="752412"/>
              <a:chOff x="2572389" y="1527814"/>
              <a:chExt cx="1053460" cy="75241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1A80FB8-343D-A9AF-FFF9-C07E84EAEEFD}"/>
                  </a:ext>
                </a:extLst>
              </p:cNvPr>
              <p:cNvGrpSpPr/>
              <p:nvPr/>
            </p:nvGrpSpPr>
            <p:grpSpPr>
              <a:xfrm rot="10192449">
                <a:off x="2896916" y="1527814"/>
                <a:ext cx="728933" cy="440548"/>
                <a:chOff x="8918532" y="4947781"/>
                <a:chExt cx="1002082" cy="751561"/>
              </a:xfrm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8244B82C-5CEF-5401-E9DA-E1972683C008}"/>
                    </a:ext>
                  </a:extLst>
                </p:cNvPr>
                <p:cNvSpPr/>
                <p:nvPr/>
              </p:nvSpPr>
              <p:spPr>
                <a:xfrm>
                  <a:off x="9018740" y="4947781"/>
                  <a:ext cx="713983" cy="751561"/>
                </a:xfrm>
                <a:custGeom>
                  <a:avLst/>
                  <a:gdLst>
                    <a:gd name="connsiteX0" fmla="*/ 0 w 713983"/>
                    <a:gd name="connsiteY0" fmla="*/ 751561 h 751561"/>
                    <a:gd name="connsiteX1" fmla="*/ 125260 w 713983"/>
                    <a:gd name="connsiteY1" fmla="*/ 488515 h 751561"/>
                    <a:gd name="connsiteX2" fmla="*/ 488515 w 713983"/>
                    <a:gd name="connsiteY2" fmla="*/ 275572 h 751561"/>
                    <a:gd name="connsiteX3" fmla="*/ 713983 w 713983"/>
                    <a:gd name="connsiteY3" fmla="*/ 0 h 75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983" h="751561">
                      <a:moveTo>
                        <a:pt x="0" y="751561"/>
                      </a:moveTo>
                      <a:cubicBezTo>
                        <a:pt x="21920" y="659703"/>
                        <a:pt x="43841" y="567846"/>
                        <a:pt x="125260" y="488515"/>
                      </a:cubicBezTo>
                      <a:cubicBezTo>
                        <a:pt x="206679" y="409184"/>
                        <a:pt x="390395" y="356991"/>
                        <a:pt x="488515" y="275572"/>
                      </a:cubicBezTo>
                      <a:cubicBezTo>
                        <a:pt x="586635" y="194153"/>
                        <a:pt x="650309" y="97076"/>
                        <a:pt x="713983" y="0"/>
                      </a:cubicBezTo>
                    </a:path>
                  </a:pathLst>
                </a:cu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23C6E419-714E-1DB2-6783-CED20EB08F97}"/>
                    </a:ext>
                  </a:extLst>
                </p:cNvPr>
                <p:cNvSpPr/>
                <p:nvPr/>
              </p:nvSpPr>
              <p:spPr>
                <a:xfrm>
                  <a:off x="8918532" y="5035463"/>
                  <a:ext cx="964504" cy="563671"/>
                </a:xfrm>
                <a:custGeom>
                  <a:avLst/>
                  <a:gdLst>
                    <a:gd name="connsiteX0" fmla="*/ 0 w 964504"/>
                    <a:gd name="connsiteY0" fmla="*/ 563671 h 563671"/>
                    <a:gd name="connsiteX1" fmla="*/ 388306 w 964504"/>
                    <a:gd name="connsiteY1" fmla="*/ 463463 h 563671"/>
                    <a:gd name="connsiteX2" fmla="*/ 526093 w 964504"/>
                    <a:gd name="connsiteY2" fmla="*/ 212942 h 563671"/>
                    <a:gd name="connsiteX3" fmla="*/ 663879 w 964504"/>
                    <a:gd name="connsiteY3" fmla="*/ 50104 h 563671"/>
                    <a:gd name="connsiteX4" fmla="*/ 964504 w 964504"/>
                    <a:gd name="connsiteY4" fmla="*/ 0 h 56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504" h="563671">
                      <a:moveTo>
                        <a:pt x="0" y="563671"/>
                      </a:moveTo>
                      <a:cubicBezTo>
                        <a:pt x="150312" y="542794"/>
                        <a:pt x="300624" y="521918"/>
                        <a:pt x="388306" y="463463"/>
                      </a:cubicBezTo>
                      <a:cubicBezTo>
                        <a:pt x="475988" y="405008"/>
                        <a:pt x="480164" y="281835"/>
                        <a:pt x="526093" y="212942"/>
                      </a:cubicBezTo>
                      <a:cubicBezTo>
                        <a:pt x="572022" y="144049"/>
                        <a:pt x="590811" y="85594"/>
                        <a:pt x="663879" y="50104"/>
                      </a:cubicBezTo>
                      <a:cubicBezTo>
                        <a:pt x="736948" y="14614"/>
                        <a:pt x="850726" y="7307"/>
                        <a:pt x="964504" y="0"/>
                      </a:cubicBezTo>
                    </a:path>
                  </a:pathLst>
                </a:cu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554F771E-2E34-CDDC-D7AF-2B4C505F620F}"/>
                    </a:ext>
                  </a:extLst>
                </p:cNvPr>
                <p:cNvSpPr/>
                <p:nvPr/>
              </p:nvSpPr>
              <p:spPr>
                <a:xfrm>
                  <a:off x="8968636" y="5098093"/>
                  <a:ext cx="951978" cy="413359"/>
                </a:xfrm>
                <a:custGeom>
                  <a:avLst/>
                  <a:gdLst>
                    <a:gd name="connsiteX0" fmla="*/ 0 w 951978"/>
                    <a:gd name="connsiteY0" fmla="*/ 413359 h 413359"/>
                    <a:gd name="connsiteX1" fmla="*/ 275572 w 951978"/>
                    <a:gd name="connsiteY1" fmla="*/ 350729 h 413359"/>
                    <a:gd name="connsiteX2" fmla="*/ 551145 w 951978"/>
                    <a:gd name="connsiteY2" fmla="*/ 212943 h 413359"/>
                    <a:gd name="connsiteX3" fmla="*/ 726509 w 951978"/>
                    <a:gd name="connsiteY3" fmla="*/ 37578 h 413359"/>
                    <a:gd name="connsiteX4" fmla="*/ 876822 w 951978"/>
                    <a:gd name="connsiteY4" fmla="*/ 12526 h 413359"/>
                    <a:gd name="connsiteX5" fmla="*/ 951978 w 951978"/>
                    <a:gd name="connsiteY5" fmla="*/ 0 h 4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1978" h="413359">
                      <a:moveTo>
                        <a:pt x="0" y="413359"/>
                      </a:moveTo>
                      <a:cubicBezTo>
                        <a:pt x="91857" y="398745"/>
                        <a:pt x="183715" y="384132"/>
                        <a:pt x="275572" y="350729"/>
                      </a:cubicBezTo>
                      <a:cubicBezTo>
                        <a:pt x="367429" y="317326"/>
                        <a:pt x="475989" y="265135"/>
                        <a:pt x="551145" y="212943"/>
                      </a:cubicBezTo>
                      <a:cubicBezTo>
                        <a:pt x="626301" y="160751"/>
                        <a:pt x="672230" y="70981"/>
                        <a:pt x="726509" y="37578"/>
                      </a:cubicBezTo>
                      <a:cubicBezTo>
                        <a:pt x="780788" y="4175"/>
                        <a:pt x="876822" y="12526"/>
                        <a:pt x="876822" y="12526"/>
                      </a:cubicBezTo>
                      <a:lnTo>
                        <a:pt x="951978" y="0"/>
                      </a:lnTo>
                    </a:path>
                  </a:pathLst>
                </a:cu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CCE14F75-7975-6594-FB8B-DFE6939DE85E}"/>
                    </a:ext>
                  </a:extLst>
                </p:cNvPr>
                <p:cNvSpPr/>
                <p:nvPr/>
              </p:nvSpPr>
              <p:spPr>
                <a:xfrm>
                  <a:off x="9206630" y="5010411"/>
                  <a:ext cx="578353" cy="676405"/>
                </a:xfrm>
                <a:custGeom>
                  <a:avLst/>
                  <a:gdLst>
                    <a:gd name="connsiteX0" fmla="*/ 0 w 578353"/>
                    <a:gd name="connsiteY0" fmla="*/ 676405 h 676405"/>
                    <a:gd name="connsiteX1" fmla="*/ 62630 w 578353"/>
                    <a:gd name="connsiteY1" fmla="*/ 288099 h 676405"/>
                    <a:gd name="connsiteX2" fmla="*/ 225469 w 578353"/>
                    <a:gd name="connsiteY2" fmla="*/ 187890 h 676405"/>
                    <a:gd name="connsiteX3" fmla="*/ 526093 w 578353"/>
                    <a:gd name="connsiteY3" fmla="*/ 100208 h 676405"/>
                    <a:gd name="connsiteX4" fmla="*/ 576197 w 578353"/>
                    <a:gd name="connsiteY4" fmla="*/ 0 h 676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353" h="676405">
                      <a:moveTo>
                        <a:pt x="0" y="676405"/>
                      </a:moveTo>
                      <a:cubicBezTo>
                        <a:pt x="12526" y="522961"/>
                        <a:pt x="25052" y="369518"/>
                        <a:pt x="62630" y="288099"/>
                      </a:cubicBezTo>
                      <a:cubicBezTo>
                        <a:pt x="100208" y="206680"/>
                        <a:pt x="148225" y="219205"/>
                        <a:pt x="225469" y="187890"/>
                      </a:cubicBezTo>
                      <a:cubicBezTo>
                        <a:pt x="302713" y="156575"/>
                        <a:pt x="467638" y="131523"/>
                        <a:pt x="526093" y="100208"/>
                      </a:cubicBezTo>
                      <a:cubicBezTo>
                        <a:pt x="584548" y="68893"/>
                        <a:pt x="580372" y="34446"/>
                        <a:pt x="576197" y="0"/>
                      </a:cubicBezTo>
                    </a:path>
                  </a:pathLst>
                </a:cu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814038A-58D8-0315-87CB-D4AF5DB13DF5}"/>
                  </a:ext>
                </a:extLst>
              </p:cNvPr>
              <p:cNvSpPr txBox="1"/>
              <p:nvPr/>
            </p:nvSpPr>
            <p:spPr>
              <a:xfrm>
                <a:off x="2572389" y="2018616"/>
                <a:ext cx="7120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collagen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8FE551-AF78-F7F1-8FD1-B7AF93A999A9}"/>
                </a:ext>
              </a:extLst>
            </p:cNvPr>
            <p:cNvGrpSpPr/>
            <p:nvPr/>
          </p:nvGrpSpPr>
          <p:grpSpPr>
            <a:xfrm>
              <a:off x="2903219" y="1485397"/>
              <a:ext cx="2750821" cy="3360923"/>
              <a:chOff x="2903219" y="1485397"/>
              <a:chExt cx="2750821" cy="3360923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C3FC69B-4156-8EF4-6BC4-5AB59E9D9D97}"/>
                  </a:ext>
                </a:extLst>
              </p:cNvPr>
              <p:cNvGrpSpPr/>
              <p:nvPr/>
            </p:nvGrpSpPr>
            <p:grpSpPr>
              <a:xfrm>
                <a:off x="2903219" y="1485397"/>
                <a:ext cx="2750821" cy="3360923"/>
                <a:chOff x="2903219" y="1485397"/>
                <a:chExt cx="2750821" cy="3360923"/>
              </a:xfrm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E3ED4620-8E60-2CA2-5ACA-D80F15991966}"/>
                    </a:ext>
                  </a:extLst>
                </p:cNvPr>
                <p:cNvSpPr/>
                <p:nvPr/>
              </p:nvSpPr>
              <p:spPr>
                <a:xfrm>
                  <a:off x="3657600" y="1699260"/>
                  <a:ext cx="1996440" cy="640080"/>
                </a:xfrm>
                <a:custGeom>
                  <a:avLst/>
                  <a:gdLst>
                    <a:gd name="connsiteX0" fmla="*/ 0 w 1996440"/>
                    <a:gd name="connsiteY0" fmla="*/ 0 h 640080"/>
                    <a:gd name="connsiteX1" fmla="*/ 883920 w 1996440"/>
                    <a:gd name="connsiteY1" fmla="*/ 137160 h 640080"/>
                    <a:gd name="connsiteX2" fmla="*/ 1996440 w 1996440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96440" h="640080">
                      <a:moveTo>
                        <a:pt x="0" y="0"/>
                      </a:moveTo>
                      <a:cubicBezTo>
                        <a:pt x="275590" y="15240"/>
                        <a:pt x="551180" y="30480"/>
                        <a:pt x="883920" y="137160"/>
                      </a:cubicBezTo>
                      <a:cubicBezTo>
                        <a:pt x="1216660" y="243840"/>
                        <a:pt x="1606550" y="441960"/>
                        <a:pt x="1996440" y="640080"/>
                      </a:cubicBezTo>
                    </a:path>
                  </a:pathLst>
                </a:custGeom>
                <a:noFill/>
                <a:ln w="9525">
                  <a:solidFill>
                    <a:schemeClr val="accent4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853E163-F454-2641-5EC0-8823F8BEB026}"/>
                    </a:ext>
                  </a:extLst>
                </p:cNvPr>
                <p:cNvSpPr/>
                <p:nvPr/>
              </p:nvSpPr>
              <p:spPr>
                <a:xfrm>
                  <a:off x="3276600" y="2433514"/>
                  <a:ext cx="2293620" cy="1650806"/>
                </a:xfrm>
                <a:custGeom>
                  <a:avLst/>
                  <a:gdLst>
                    <a:gd name="connsiteX0" fmla="*/ 0 w 2217420"/>
                    <a:gd name="connsiteY0" fmla="*/ 0 h 1584960"/>
                    <a:gd name="connsiteX1" fmla="*/ 701040 w 2217420"/>
                    <a:gd name="connsiteY1" fmla="*/ 830580 h 1584960"/>
                    <a:gd name="connsiteX2" fmla="*/ 2217420 w 2217420"/>
                    <a:gd name="connsiteY2" fmla="*/ 1584960 h 1584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7420" h="1584960">
                      <a:moveTo>
                        <a:pt x="0" y="0"/>
                      </a:moveTo>
                      <a:cubicBezTo>
                        <a:pt x="165735" y="283210"/>
                        <a:pt x="331470" y="566420"/>
                        <a:pt x="701040" y="830580"/>
                      </a:cubicBezTo>
                      <a:cubicBezTo>
                        <a:pt x="1070610" y="1094740"/>
                        <a:pt x="1644015" y="1339850"/>
                        <a:pt x="2217420" y="1584960"/>
                      </a:cubicBezTo>
                    </a:path>
                  </a:pathLst>
                </a:custGeom>
                <a:noFill/>
                <a:ln w="9525">
                  <a:solidFill>
                    <a:schemeClr val="accent4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448AA927-89D0-68F1-E25B-AA5CB38ACE14}"/>
                    </a:ext>
                  </a:extLst>
                </p:cNvPr>
                <p:cNvSpPr/>
                <p:nvPr/>
              </p:nvSpPr>
              <p:spPr>
                <a:xfrm>
                  <a:off x="2903219" y="2457916"/>
                  <a:ext cx="2712047" cy="2388404"/>
                </a:xfrm>
                <a:custGeom>
                  <a:avLst/>
                  <a:gdLst>
                    <a:gd name="connsiteX0" fmla="*/ 0 w 2659380"/>
                    <a:gd name="connsiteY0" fmla="*/ 0 h 2331720"/>
                    <a:gd name="connsiteX1" fmla="*/ 563880 w 2659380"/>
                    <a:gd name="connsiteY1" fmla="*/ 1150620 h 2331720"/>
                    <a:gd name="connsiteX2" fmla="*/ 2148840 w 2659380"/>
                    <a:gd name="connsiteY2" fmla="*/ 2133600 h 2331720"/>
                    <a:gd name="connsiteX3" fmla="*/ 2659380 w 2659380"/>
                    <a:gd name="connsiteY3" fmla="*/ 2331720 h 2331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9380" h="2331720">
                      <a:moveTo>
                        <a:pt x="0" y="0"/>
                      </a:moveTo>
                      <a:cubicBezTo>
                        <a:pt x="102870" y="397510"/>
                        <a:pt x="205740" y="795020"/>
                        <a:pt x="563880" y="1150620"/>
                      </a:cubicBezTo>
                      <a:cubicBezTo>
                        <a:pt x="922020" y="1506220"/>
                        <a:pt x="1799590" y="1936750"/>
                        <a:pt x="2148840" y="2133600"/>
                      </a:cubicBezTo>
                      <a:cubicBezTo>
                        <a:pt x="2498090" y="2330450"/>
                        <a:pt x="2659380" y="2331720"/>
                        <a:pt x="2659380" y="2331720"/>
                      </a:cubicBezTo>
                    </a:path>
                  </a:pathLst>
                </a:custGeom>
                <a:noFill/>
                <a:ln w="9525">
                  <a:solidFill>
                    <a:schemeClr val="accent4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8340EA1B-6B4B-5563-5FCD-52B59DC11B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7852" y="1485397"/>
                      <a:ext cx="601447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8340EA1B-6B4B-5563-5FCD-52B59DC11B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7852" y="1485397"/>
                      <a:ext cx="601447" cy="19287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4286" r="-37143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767D2311-61C3-CED5-5703-4EE4BDB9F3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6579" y="2818402"/>
                      <a:ext cx="636713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767D2311-61C3-CED5-5703-4EE4BDB9F3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6579" y="2818402"/>
                      <a:ext cx="636713" cy="19287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3158" r="-34211" b="-5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E6D9414-D290-B73F-04CA-F332F8418E3F}"/>
                      </a:ext>
                    </a:extLst>
                  </p:cNvPr>
                  <p:cNvSpPr txBox="1"/>
                  <p:nvPr/>
                </p:nvSpPr>
                <p:spPr>
                  <a:xfrm>
                    <a:off x="3481549" y="4259580"/>
                    <a:ext cx="679994" cy="2012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it-IT" sz="1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popliteal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E6D9414-D290-B73F-04CA-F332F8418E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1549" y="4259580"/>
                    <a:ext cx="679994" cy="20120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35000" b="-6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7BBDA50-BA46-AB22-75B6-7B296F6CE66B}"/>
                </a:ext>
              </a:extLst>
            </p:cNvPr>
            <p:cNvGrpSpPr/>
            <p:nvPr/>
          </p:nvGrpSpPr>
          <p:grpSpPr>
            <a:xfrm>
              <a:off x="7551216" y="5602874"/>
              <a:ext cx="1089380" cy="698622"/>
              <a:chOff x="7551216" y="5602874"/>
              <a:chExt cx="1089380" cy="69862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9525C97-FA18-8F49-A254-5321D191EC1A}"/>
                  </a:ext>
                </a:extLst>
              </p:cNvPr>
              <p:cNvGrpSpPr/>
              <p:nvPr/>
            </p:nvGrpSpPr>
            <p:grpSpPr>
              <a:xfrm rot="10451185">
                <a:off x="7551216" y="5602874"/>
                <a:ext cx="1089380" cy="366043"/>
                <a:chOff x="8340385" y="3670599"/>
                <a:chExt cx="1089380" cy="366043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1F8ED82-47C6-4A1A-E82E-34A4D7C9392D}"/>
                    </a:ext>
                  </a:extLst>
                </p:cNvPr>
                <p:cNvGrpSpPr/>
                <p:nvPr/>
              </p:nvGrpSpPr>
              <p:grpSpPr>
                <a:xfrm>
                  <a:off x="8564867" y="3670599"/>
                  <a:ext cx="626455" cy="177008"/>
                  <a:chOff x="8718115" y="5072749"/>
                  <a:chExt cx="626455" cy="177008"/>
                </a:xfrm>
              </p:grpSpPr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38724E7F-0408-F779-E8AF-1E5E86CA9936}"/>
                      </a:ext>
                    </a:extLst>
                  </p:cNvPr>
                  <p:cNvSpPr/>
                  <p:nvPr/>
                </p:nvSpPr>
                <p:spPr>
                  <a:xfrm>
                    <a:off x="8718115" y="5072749"/>
                    <a:ext cx="626455" cy="177008"/>
                  </a:xfrm>
                  <a:custGeom>
                    <a:avLst/>
                    <a:gdLst>
                      <a:gd name="connsiteX0" fmla="*/ 0 w 626455"/>
                      <a:gd name="connsiteY0" fmla="*/ 87974 h 177008"/>
                      <a:gd name="connsiteX1" fmla="*/ 162838 w 626455"/>
                      <a:gd name="connsiteY1" fmla="*/ 75448 h 177008"/>
                      <a:gd name="connsiteX2" fmla="*/ 263047 w 626455"/>
                      <a:gd name="connsiteY2" fmla="*/ 292 h 177008"/>
                      <a:gd name="connsiteX3" fmla="*/ 488515 w 626455"/>
                      <a:gd name="connsiteY3" fmla="*/ 50396 h 177008"/>
                      <a:gd name="connsiteX4" fmla="*/ 626301 w 626455"/>
                      <a:gd name="connsiteY4" fmla="*/ 75448 h 177008"/>
                      <a:gd name="connsiteX5" fmla="*/ 463463 w 626455"/>
                      <a:gd name="connsiteY5" fmla="*/ 113026 h 177008"/>
                      <a:gd name="connsiteX6" fmla="*/ 338203 w 626455"/>
                      <a:gd name="connsiteY6" fmla="*/ 175656 h 177008"/>
                      <a:gd name="connsiteX7" fmla="*/ 162838 w 626455"/>
                      <a:gd name="connsiteY7" fmla="*/ 150604 h 177008"/>
                      <a:gd name="connsiteX8" fmla="*/ 0 w 626455"/>
                      <a:gd name="connsiteY8" fmla="*/ 87974 h 17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6455" h="177008">
                        <a:moveTo>
                          <a:pt x="0" y="87974"/>
                        </a:moveTo>
                        <a:cubicBezTo>
                          <a:pt x="0" y="75448"/>
                          <a:pt x="118997" y="90062"/>
                          <a:pt x="162838" y="75448"/>
                        </a:cubicBezTo>
                        <a:cubicBezTo>
                          <a:pt x="206679" y="60834"/>
                          <a:pt x="208768" y="4467"/>
                          <a:pt x="263047" y="292"/>
                        </a:cubicBezTo>
                        <a:cubicBezTo>
                          <a:pt x="317326" y="-3883"/>
                          <a:pt x="427973" y="37870"/>
                          <a:pt x="488515" y="50396"/>
                        </a:cubicBezTo>
                        <a:cubicBezTo>
                          <a:pt x="549057" y="62922"/>
                          <a:pt x="630476" y="65010"/>
                          <a:pt x="626301" y="75448"/>
                        </a:cubicBezTo>
                        <a:cubicBezTo>
                          <a:pt x="622126" y="85886"/>
                          <a:pt x="511479" y="96325"/>
                          <a:pt x="463463" y="113026"/>
                        </a:cubicBezTo>
                        <a:cubicBezTo>
                          <a:pt x="415447" y="129727"/>
                          <a:pt x="388307" y="169393"/>
                          <a:pt x="338203" y="175656"/>
                        </a:cubicBezTo>
                        <a:cubicBezTo>
                          <a:pt x="288099" y="181919"/>
                          <a:pt x="219205" y="165218"/>
                          <a:pt x="162838" y="150604"/>
                        </a:cubicBezTo>
                        <a:cubicBezTo>
                          <a:pt x="106471" y="135990"/>
                          <a:pt x="0" y="100500"/>
                          <a:pt x="0" y="8797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381AEB69-94E9-BB14-84D9-F962B3213A1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977342" y="5135853"/>
                    <a:ext cx="108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7CE3B9-B78C-9016-10F2-5361E6D9BA3B}"/>
                    </a:ext>
                  </a:extLst>
                </p:cNvPr>
                <p:cNvGrpSpPr/>
                <p:nvPr/>
              </p:nvGrpSpPr>
              <p:grpSpPr>
                <a:xfrm>
                  <a:off x="8803310" y="3786873"/>
                  <a:ext cx="626455" cy="177008"/>
                  <a:chOff x="8718115" y="5072749"/>
                  <a:chExt cx="626455" cy="177008"/>
                </a:xfrm>
              </p:grpSpPr>
              <p:sp>
                <p:nvSpPr>
                  <p:cNvPr id="103" name="Freeform 102">
                    <a:extLst>
                      <a:ext uri="{FF2B5EF4-FFF2-40B4-BE49-F238E27FC236}">
                        <a16:creationId xmlns:a16="http://schemas.microsoft.com/office/drawing/2014/main" id="{14877553-67EB-D26A-610F-4B2AB275279E}"/>
                      </a:ext>
                    </a:extLst>
                  </p:cNvPr>
                  <p:cNvSpPr/>
                  <p:nvPr/>
                </p:nvSpPr>
                <p:spPr>
                  <a:xfrm>
                    <a:off x="8718115" y="5072749"/>
                    <a:ext cx="626455" cy="177008"/>
                  </a:xfrm>
                  <a:custGeom>
                    <a:avLst/>
                    <a:gdLst>
                      <a:gd name="connsiteX0" fmla="*/ 0 w 626455"/>
                      <a:gd name="connsiteY0" fmla="*/ 87974 h 177008"/>
                      <a:gd name="connsiteX1" fmla="*/ 162838 w 626455"/>
                      <a:gd name="connsiteY1" fmla="*/ 75448 h 177008"/>
                      <a:gd name="connsiteX2" fmla="*/ 263047 w 626455"/>
                      <a:gd name="connsiteY2" fmla="*/ 292 h 177008"/>
                      <a:gd name="connsiteX3" fmla="*/ 488515 w 626455"/>
                      <a:gd name="connsiteY3" fmla="*/ 50396 h 177008"/>
                      <a:gd name="connsiteX4" fmla="*/ 626301 w 626455"/>
                      <a:gd name="connsiteY4" fmla="*/ 75448 h 177008"/>
                      <a:gd name="connsiteX5" fmla="*/ 463463 w 626455"/>
                      <a:gd name="connsiteY5" fmla="*/ 113026 h 177008"/>
                      <a:gd name="connsiteX6" fmla="*/ 338203 w 626455"/>
                      <a:gd name="connsiteY6" fmla="*/ 175656 h 177008"/>
                      <a:gd name="connsiteX7" fmla="*/ 162838 w 626455"/>
                      <a:gd name="connsiteY7" fmla="*/ 150604 h 177008"/>
                      <a:gd name="connsiteX8" fmla="*/ 0 w 626455"/>
                      <a:gd name="connsiteY8" fmla="*/ 87974 h 17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6455" h="177008">
                        <a:moveTo>
                          <a:pt x="0" y="87974"/>
                        </a:moveTo>
                        <a:cubicBezTo>
                          <a:pt x="0" y="75448"/>
                          <a:pt x="118997" y="90062"/>
                          <a:pt x="162838" y="75448"/>
                        </a:cubicBezTo>
                        <a:cubicBezTo>
                          <a:pt x="206679" y="60834"/>
                          <a:pt x="208768" y="4467"/>
                          <a:pt x="263047" y="292"/>
                        </a:cubicBezTo>
                        <a:cubicBezTo>
                          <a:pt x="317326" y="-3883"/>
                          <a:pt x="427973" y="37870"/>
                          <a:pt x="488515" y="50396"/>
                        </a:cubicBezTo>
                        <a:cubicBezTo>
                          <a:pt x="549057" y="62922"/>
                          <a:pt x="630476" y="65010"/>
                          <a:pt x="626301" y="75448"/>
                        </a:cubicBezTo>
                        <a:cubicBezTo>
                          <a:pt x="622126" y="85886"/>
                          <a:pt x="511479" y="96325"/>
                          <a:pt x="463463" y="113026"/>
                        </a:cubicBezTo>
                        <a:cubicBezTo>
                          <a:pt x="415447" y="129727"/>
                          <a:pt x="388307" y="169393"/>
                          <a:pt x="338203" y="175656"/>
                        </a:cubicBezTo>
                        <a:cubicBezTo>
                          <a:pt x="288099" y="181919"/>
                          <a:pt x="219205" y="165218"/>
                          <a:pt x="162838" y="150604"/>
                        </a:cubicBezTo>
                        <a:cubicBezTo>
                          <a:pt x="106471" y="135990"/>
                          <a:pt x="0" y="100500"/>
                          <a:pt x="0" y="8797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EEFF1545-AC6D-3321-F420-B0D12240F31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977342" y="5135853"/>
                    <a:ext cx="108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BE32071-A161-9A43-245C-34F9125D569D}"/>
                    </a:ext>
                  </a:extLst>
                </p:cNvPr>
                <p:cNvGrpSpPr/>
                <p:nvPr/>
              </p:nvGrpSpPr>
              <p:grpSpPr>
                <a:xfrm rot="380191">
                  <a:off x="8340385" y="3859634"/>
                  <a:ext cx="626455" cy="177008"/>
                  <a:chOff x="8718115" y="5072749"/>
                  <a:chExt cx="626455" cy="177008"/>
                </a:xfrm>
              </p:grpSpPr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C85B9CFC-2A62-63C0-AA42-DD88210D21EA}"/>
                      </a:ext>
                    </a:extLst>
                  </p:cNvPr>
                  <p:cNvSpPr/>
                  <p:nvPr/>
                </p:nvSpPr>
                <p:spPr>
                  <a:xfrm>
                    <a:off x="8718115" y="5072749"/>
                    <a:ext cx="626455" cy="177008"/>
                  </a:xfrm>
                  <a:custGeom>
                    <a:avLst/>
                    <a:gdLst>
                      <a:gd name="connsiteX0" fmla="*/ 0 w 626455"/>
                      <a:gd name="connsiteY0" fmla="*/ 87974 h 177008"/>
                      <a:gd name="connsiteX1" fmla="*/ 162838 w 626455"/>
                      <a:gd name="connsiteY1" fmla="*/ 75448 h 177008"/>
                      <a:gd name="connsiteX2" fmla="*/ 263047 w 626455"/>
                      <a:gd name="connsiteY2" fmla="*/ 292 h 177008"/>
                      <a:gd name="connsiteX3" fmla="*/ 488515 w 626455"/>
                      <a:gd name="connsiteY3" fmla="*/ 50396 h 177008"/>
                      <a:gd name="connsiteX4" fmla="*/ 626301 w 626455"/>
                      <a:gd name="connsiteY4" fmla="*/ 75448 h 177008"/>
                      <a:gd name="connsiteX5" fmla="*/ 463463 w 626455"/>
                      <a:gd name="connsiteY5" fmla="*/ 113026 h 177008"/>
                      <a:gd name="connsiteX6" fmla="*/ 338203 w 626455"/>
                      <a:gd name="connsiteY6" fmla="*/ 175656 h 177008"/>
                      <a:gd name="connsiteX7" fmla="*/ 162838 w 626455"/>
                      <a:gd name="connsiteY7" fmla="*/ 150604 h 177008"/>
                      <a:gd name="connsiteX8" fmla="*/ 0 w 626455"/>
                      <a:gd name="connsiteY8" fmla="*/ 87974 h 17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6455" h="177008">
                        <a:moveTo>
                          <a:pt x="0" y="87974"/>
                        </a:moveTo>
                        <a:cubicBezTo>
                          <a:pt x="0" y="75448"/>
                          <a:pt x="118997" y="90062"/>
                          <a:pt x="162838" y="75448"/>
                        </a:cubicBezTo>
                        <a:cubicBezTo>
                          <a:pt x="206679" y="60834"/>
                          <a:pt x="208768" y="4467"/>
                          <a:pt x="263047" y="292"/>
                        </a:cubicBezTo>
                        <a:cubicBezTo>
                          <a:pt x="317326" y="-3883"/>
                          <a:pt x="427973" y="37870"/>
                          <a:pt x="488515" y="50396"/>
                        </a:cubicBezTo>
                        <a:cubicBezTo>
                          <a:pt x="549057" y="62922"/>
                          <a:pt x="630476" y="65010"/>
                          <a:pt x="626301" y="75448"/>
                        </a:cubicBezTo>
                        <a:cubicBezTo>
                          <a:pt x="622126" y="85886"/>
                          <a:pt x="511479" y="96325"/>
                          <a:pt x="463463" y="113026"/>
                        </a:cubicBezTo>
                        <a:cubicBezTo>
                          <a:pt x="415447" y="129727"/>
                          <a:pt x="388307" y="169393"/>
                          <a:pt x="338203" y="175656"/>
                        </a:cubicBezTo>
                        <a:cubicBezTo>
                          <a:pt x="288099" y="181919"/>
                          <a:pt x="219205" y="165218"/>
                          <a:pt x="162838" y="150604"/>
                        </a:cubicBezTo>
                        <a:cubicBezTo>
                          <a:pt x="106471" y="135990"/>
                          <a:pt x="0" y="100500"/>
                          <a:pt x="0" y="8797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5AF63AEF-A0C0-B5EC-14EC-321A4190602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977342" y="5135853"/>
                    <a:ext cx="108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2814CA-1294-2E5B-BB2C-E1B7C3274E9B}"/>
                  </a:ext>
                </a:extLst>
              </p:cNvPr>
              <p:cNvSpPr txBox="1"/>
              <p:nvPr/>
            </p:nvSpPr>
            <p:spPr>
              <a:xfrm>
                <a:off x="7608179" y="6039886"/>
                <a:ext cx="99822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VSMCs</a:t>
                </a:r>
                <a:endParaRPr lang="en-GB" sz="1100" dirty="0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CBBEAD4-12AE-2FB5-03F8-671F6FCE1CFA}"/>
                </a:ext>
              </a:extLst>
            </p:cNvPr>
            <p:cNvGrpSpPr/>
            <p:nvPr/>
          </p:nvGrpSpPr>
          <p:grpSpPr>
            <a:xfrm>
              <a:off x="5981700" y="2453640"/>
              <a:ext cx="2362200" cy="3303592"/>
              <a:chOff x="5981700" y="2453640"/>
              <a:chExt cx="2362200" cy="3303592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57EAAC31-F25D-9EA9-B9DE-31B2652F8BA6}"/>
                  </a:ext>
                </a:extLst>
              </p:cNvPr>
              <p:cNvSpPr/>
              <p:nvPr/>
            </p:nvSpPr>
            <p:spPr>
              <a:xfrm>
                <a:off x="6240780" y="5044440"/>
                <a:ext cx="1348740" cy="632460"/>
              </a:xfrm>
              <a:custGeom>
                <a:avLst/>
                <a:gdLst>
                  <a:gd name="connsiteX0" fmla="*/ 1348740 w 1348740"/>
                  <a:gd name="connsiteY0" fmla="*/ 632460 h 632460"/>
                  <a:gd name="connsiteX1" fmla="*/ 426720 w 1348740"/>
                  <a:gd name="connsiteY1" fmla="*/ 312420 h 632460"/>
                  <a:gd name="connsiteX2" fmla="*/ 0 w 1348740"/>
                  <a:gd name="connsiteY2" fmla="*/ 0 h 63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8740" h="632460">
                    <a:moveTo>
                      <a:pt x="1348740" y="632460"/>
                    </a:moveTo>
                    <a:cubicBezTo>
                      <a:pt x="1000125" y="525145"/>
                      <a:pt x="651510" y="417830"/>
                      <a:pt x="426720" y="312420"/>
                    </a:cubicBezTo>
                    <a:cubicBezTo>
                      <a:pt x="201930" y="207010"/>
                      <a:pt x="100965" y="103505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A753F77E-FE37-3127-77E9-B1F7AAEE5C7E}"/>
                  </a:ext>
                </a:extLst>
              </p:cNvPr>
              <p:cNvSpPr/>
              <p:nvPr/>
            </p:nvSpPr>
            <p:spPr>
              <a:xfrm>
                <a:off x="6192365" y="4297680"/>
                <a:ext cx="1740055" cy="1280160"/>
              </a:xfrm>
              <a:custGeom>
                <a:avLst/>
                <a:gdLst>
                  <a:gd name="connsiteX0" fmla="*/ 1714500 w 1714500"/>
                  <a:gd name="connsiteY0" fmla="*/ 1280160 h 1280160"/>
                  <a:gd name="connsiteX1" fmla="*/ 701040 w 1714500"/>
                  <a:gd name="connsiteY1" fmla="*/ 434340 h 1280160"/>
                  <a:gd name="connsiteX2" fmla="*/ 0 w 1714500"/>
                  <a:gd name="connsiteY2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0" h="1280160">
                    <a:moveTo>
                      <a:pt x="1714500" y="1280160"/>
                    </a:moveTo>
                    <a:cubicBezTo>
                      <a:pt x="1350645" y="963930"/>
                      <a:pt x="986790" y="647700"/>
                      <a:pt x="701040" y="434340"/>
                    </a:cubicBezTo>
                    <a:cubicBezTo>
                      <a:pt x="415290" y="220980"/>
                      <a:pt x="207645" y="11049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FE52C32F-88ED-086D-CF40-4C3E304AA520}"/>
                  </a:ext>
                </a:extLst>
              </p:cNvPr>
              <p:cNvSpPr/>
              <p:nvPr/>
            </p:nvSpPr>
            <p:spPr>
              <a:xfrm>
                <a:off x="5981700" y="2453640"/>
                <a:ext cx="2362200" cy="3040380"/>
              </a:xfrm>
              <a:custGeom>
                <a:avLst/>
                <a:gdLst>
                  <a:gd name="connsiteX0" fmla="*/ 2362200 w 2362200"/>
                  <a:gd name="connsiteY0" fmla="*/ 3040380 h 3040380"/>
                  <a:gd name="connsiteX1" fmla="*/ 1623060 w 2362200"/>
                  <a:gd name="connsiteY1" fmla="*/ 1630680 h 3040380"/>
                  <a:gd name="connsiteX2" fmla="*/ 548640 w 2362200"/>
                  <a:gd name="connsiteY2" fmla="*/ 274320 h 3040380"/>
                  <a:gd name="connsiteX3" fmla="*/ 0 w 2362200"/>
                  <a:gd name="connsiteY3" fmla="*/ 0 h 3040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2200" h="3040380">
                    <a:moveTo>
                      <a:pt x="2362200" y="3040380"/>
                    </a:moveTo>
                    <a:cubicBezTo>
                      <a:pt x="2143760" y="2566035"/>
                      <a:pt x="1925320" y="2091690"/>
                      <a:pt x="1623060" y="1630680"/>
                    </a:cubicBezTo>
                    <a:cubicBezTo>
                      <a:pt x="1320800" y="1169670"/>
                      <a:pt x="819150" y="546100"/>
                      <a:pt x="548640" y="274320"/>
                    </a:cubicBezTo>
                    <a:cubicBezTo>
                      <a:pt x="278130" y="2540"/>
                      <a:pt x="139065" y="127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accent5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3AE229E2-5646-4183-0FE6-7DFBF2DF636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6109" y="2831264"/>
                    <a:ext cx="856325" cy="1928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VSMC</m:t>
                              </m:r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carotid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3AE229E2-5646-4183-0FE6-7DFBF2DF63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6109" y="2831264"/>
                    <a:ext cx="856325" cy="19287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843" r="-33333" b="-5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7C7AC26-7E7E-A9BF-E0DB-DD0BB6360D12}"/>
                      </a:ext>
                    </a:extLst>
                  </p:cNvPr>
                  <p:cNvSpPr txBox="1"/>
                  <p:nvPr/>
                </p:nvSpPr>
                <p:spPr>
                  <a:xfrm>
                    <a:off x="6520569" y="4277745"/>
                    <a:ext cx="891590" cy="1928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VSMC</m:t>
                              </m:r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femoral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7C7AC26-7E7E-A9BF-E0DB-DD0BB6360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0569" y="4277745"/>
                    <a:ext cx="891590" cy="1928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7547" r="-33962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C66D0E2-3535-073E-226A-4DDA43EE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780" y="5556023"/>
                    <a:ext cx="950901" cy="2012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VSMC</m:t>
                              </m:r>
                              <m:r>
                                <a:rPr lang="it-IT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sz="12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popliteal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C66D0E2-3535-073E-226A-4DDA43EE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780" y="5556023"/>
                    <a:ext cx="950901" cy="20120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143" r="-35714" b="-5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6F7B45-AF1E-CCB9-3B71-D106EDBC4684}"/>
              </a:ext>
            </a:extLst>
          </p:cNvPr>
          <p:cNvGrpSpPr/>
          <p:nvPr/>
        </p:nvGrpSpPr>
        <p:grpSpPr>
          <a:xfrm>
            <a:off x="604344" y="973555"/>
            <a:ext cx="10983311" cy="5325646"/>
            <a:chOff x="604344" y="973555"/>
            <a:chExt cx="10983311" cy="53256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E55FC4-3B7D-D28D-DF00-B9C3E183251F}"/>
                </a:ext>
              </a:extLst>
            </p:cNvPr>
            <p:cNvSpPr/>
            <p:nvPr/>
          </p:nvSpPr>
          <p:spPr>
            <a:xfrm>
              <a:off x="604344" y="973555"/>
              <a:ext cx="10983311" cy="532564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D6F6A8-DCD0-E3D1-3D38-EF33550FA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81135" y="1677754"/>
              <a:ext cx="4608000" cy="3625091"/>
              <a:chOff x="2572389" y="1362584"/>
              <a:chExt cx="6278053" cy="493891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0293F81-68F0-16D9-3651-BEB123FC398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09869" y="1735558"/>
                <a:ext cx="1368000" cy="4406289"/>
                <a:chOff x="5007440" y="286680"/>
                <a:chExt cx="1753522" cy="5648041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16B08119-9D6D-8574-F9B1-764CBCCBDFC8}"/>
                    </a:ext>
                  </a:extLst>
                </p:cNvPr>
                <p:cNvGrpSpPr/>
                <p:nvPr/>
              </p:nvGrpSpPr>
              <p:grpSpPr>
                <a:xfrm>
                  <a:off x="5007440" y="286680"/>
                  <a:ext cx="1753522" cy="5648041"/>
                  <a:chOff x="3416532" y="265835"/>
                  <a:chExt cx="1753522" cy="5648041"/>
                </a:xfrm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04EEC54B-8DFD-8CA3-2641-AFF56E1A69B8}"/>
                      </a:ext>
                    </a:extLst>
                  </p:cNvPr>
                  <p:cNvGrpSpPr/>
                  <p:nvPr/>
                </p:nvGrpSpPr>
                <p:grpSpPr>
                  <a:xfrm>
                    <a:off x="3416532" y="265835"/>
                    <a:ext cx="1753522" cy="5648041"/>
                    <a:chOff x="3416532" y="265835"/>
                    <a:chExt cx="1753522" cy="5648041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139" name="Freeform 138">
                      <a:extLst>
                        <a:ext uri="{FF2B5EF4-FFF2-40B4-BE49-F238E27FC236}">
                          <a16:creationId xmlns:a16="http://schemas.microsoft.com/office/drawing/2014/main" id="{7A2C12FC-B263-13DC-0209-78F7D9D0D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532" y="265835"/>
                      <a:ext cx="1753522" cy="5648041"/>
                    </a:xfrm>
                    <a:custGeom>
                      <a:avLst/>
                      <a:gdLst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294013 w 1753522"/>
                        <a:gd name="connsiteY74" fmla="*/ 2255692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00941 w 1753522"/>
                        <a:gd name="connsiteY74" fmla="*/ 2324964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42504 w 1753522"/>
                        <a:gd name="connsiteY74" fmla="*/ 2331891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707222 w 1753522"/>
                        <a:gd name="connsiteY111" fmla="*/ 4065738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</a:cxnLst>
                      <a:rect l="l" t="t" r="r" b="b"/>
                      <a:pathLst>
                        <a:path w="1753522" h="5648041">
                          <a:moveTo>
                            <a:pt x="102523" y="2588201"/>
                          </a:moveTo>
                          <a:cubicBezTo>
                            <a:pt x="107141" y="2513156"/>
                            <a:pt x="115223" y="2446192"/>
                            <a:pt x="116377" y="2387310"/>
                          </a:cubicBezTo>
                          <a:cubicBezTo>
                            <a:pt x="117531" y="2328428"/>
                            <a:pt x="111759" y="2278783"/>
                            <a:pt x="109450" y="2234910"/>
                          </a:cubicBezTo>
                          <a:cubicBezTo>
                            <a:pt x="107141" y="2191037"/>
                            <a:pt x="96750" y="2162174"/>
                            <a:pt x="102523" y="2124074"/>
                          </a:cubicBezTo>
                          <a:cubicBezTo>
                            <a:pt x="108296" y="2085974"/>
                            <a:pt x="130232" y="2047874"/>
                            <a:pt x="144086" y="2006310"/>
                          </a:cubicBezTo>
                          <a:cubicBezTo>
                            <a:pt x="157941" y="1964746"/>
                            <a:pt x="178723" y="1918565"/>
                            <a:pt x="185650" y="1874692"/>
                          </a:cubicBezTo>
                          <a:cubicBezTo>
                            <a:pt x="192577" y="1830819"/>
                            <a:pt x="183341" y="1778480"/>
                            <a:pt x="185650" y="1743074"/>
                          </a:cubicBezTo>
                          <a:cubicBezTo>
                            <a:pt x="187959" y="1707668"/>
                            <a:pt x="197195" y="1687272"/>
                            <a:pt x="199504" y="1662257"/>
                          </a:cubicBezTo>
                          <a:cubicBezTo>
                            <a:pt x="201813" y="1637242"/>
                            <a:pt x="202967" y="1637241"/>
                            <a:pt x="199504" y="1592983"/>
                          </a:cubicBezTo>
                          <a:cubicBezTo>
                            <a:pt x="196041" y="1548725"/>
                            <a:pt x="181032" y="1459440"/>
                            <a:pt x="178723" y="1396710"/>
                          </a:cubicBezTo>
                          <a:cubicBezTo>
                            <a:pt x="176414" y="1333980"/>
                            <a:pt x="177568" y="1270864"/>
                            <a:pt x="185650" y="1216601"/>
                          </a:cubicBezTo>
                          <a:cubicBezTo>
                            <a:pt x="193732" y="1162338"/>
                            <a:pt x="197195" y="1111538"/>
                            <a:pt x="227213" y="1071129"/>
                          </a:cubicBezTo>
                          <a:cubicBezTo>
                            <a:pt x="257231" y="1030720"/>
                            <a:pt x="305723" y="1011092"/>
                            <a:pt x="365759" y="974147"/>
                          </a:cubicBezTo>
                          <a:cubicBezTo>
                            <a:pt x="425795" y="937202"/>
                            <a:pt x="541250" y="878320"/>
                            <a:pt x="587432" y="849456"/>
                          </a:cubicBezTo>
                          <a:cubicBezTo>
                            <a:pt x="633614" y="820592"/>
                            <a:pt x="634768" y="842529"/>
                            <a:pt x="642850" y="800965"/>
                          </a:cubicBezTo>
                          <a:cubicBezTo>
                            <a:pt x="650932" y="759401"/>
                            <a:pt x="638232" y="643947"/>
                            <a:pt x="635923" y="600074"/>
                          </a:cubicBezTo>
                          <a:cubicBezTo>
                            <a:pt x="633614" y="556201"/>
                            <a:pt x="642850" y="557356"/>
                            <a:pt x="628995" y="537729"/>
                          </a:cubicBezTo>
                          <a:cubicBezTo>
                            <a:pt x="615140" y="518102"/>
                            <a:pt x="566649" y="506555"/>
                            <a:pt x="552795" y="482310"/>
                          </a:cubicBezTo>
                          <a:cubicBezTo>
                            <a:pt x="538941" y="458065"/>
                            <a:pt x="544713" y="414192"/>
                            <a:pt x="545868" y="392256"/>
                          </a:cubicBezTo>
                          <a:cubicBezTo>
                            <a:pt x="547023" y="370320"/>
                            <a:pt x="559723" y="350692"/>
                            <a:pt x="559723" y="350692"/>
                          </a:cubicBezTo>
                          <a:cubicBezTo>
                            <a:pt x="564341" y="343765"/>
                            <a:pt x="573577" y="350692"/>
                            <a:pt x="573577" y="350692"/>
                          </a:cubicBezTo>
                          <a:lnTo>
                            <a:pt x="573577" y="350692"/>
                          </a:lnTo>
                          <a:cubicBezTo>
                            <a:pt x="574732" y="332219"/>
                            <a:pt x="572422" y="279110"/>
                            <a:pt x="580504" y="239856"/>
                          </a:cubicBezTo>
                          <a:cubicBezTo>
                            <a:pt x="588586" y="200602"/>
                            <a:pt x="601286" y="148647"/>
                            <a:pt x="622068" y="115165"/>
                          </a:cubicBezTo>
                          <a:cubicBezTo>
                            <a:pt x="642850" y="81683"/>
                            <a:pt x="676331" y="57438"/>
                            <a:pt x="705195" y="38965"/>
                          </a:cubicBezTo>
                          <a:cubicBezTo>
                            <a:pt x="734059" y="20492"/>
                            <a:pt x="766386" y="10102"/>
                            <a:pt x="795250" y="4329"/>
                          </a:cubicBezTo>
                          <a:cubicBezTo>
                            <a:pt x="824114" y="-1444"/>
                            <a:pt x="851822" y="-1444"/>
                            <a:pt x="878377" y="4329"/>
                          </a:cubicBezTo>
                          <a:cubicBezTo>
                            <a:pt x="904932" y="10102"/>
                            <a:pt x="929177" y="19338"/>
                            <a:pt x="954577" y="38965"/>
                          </a:cubicBezTo>
                          <a:cubicBezTo>
                            <a:pt x="979977" y="58592"/>
                            <a:pt x="1014613" y="97847"/>
                            <a:pt x="1030777" y="122092"/>
                          </a:cubicBezTo>
                          <a:cubicBezTo>
                            <a:pt x="1046941" y="146337"/>
                            <a:pt x="1046941" y="169428"/>
                            <a:pt x="1051559" y="184437"/>
                          </a:cubicBezTo>
                          <a:cubicBezTo>
                            <a:pt x="1056177" y="199446"/>
                            <a:pt x="1055022" y="180974"/>
                            <a:pt x="1058486" y="212147"/>
                          </a:cubicBezTo>
                          <a:cubicBezTo>
                            <a:pt x="1061950" y="243320"/>
                            <a:pt x="1071187" y="316056"/>
                            <a:pt x="1072341" y="371474"/>
                          </a:cubicBezTo>
                          <a:cubicBezTo>
                            <a:pt x="1073495" y="426892"/>
                            <a:pt x="1074649" y="504247"/>
                            <a:pt x="1065413" y="544656"/>
                          </a:cubicBezTo>
                          <a:cubicBezTo>
                            <a:pt x="1056177" y="585065"/>
                            <a:pt x="1016923" y="613929"/>
                            <a:pt x="1016923" y="613929"/>
                          </a:cubicBezTo>
                          <a:cubicBezTo>
                            <a:pt x="1007687" y="630093"/>
                            <a:pt x="1008841" y="611620"/>
                            <a:pt x="1009995" y="641638"/>
                          </a:cubicBezTo>
                          <a:cubicBezTo>
                            <a:pt x="1011149" y="671656"/>
                            <a:pt x="983441" y="750165"/>
                            <a:pt x="1023850" y="794038"/>
                          </a:cubicBezTo>
                          <a:cubicBezTo>
                            <a:pt x="1064259" y="837911"/>
                            <a:pt x="1194723" y="874856"/>
                            <a:pt x="1252450" y="904874"/>
                          </a:cubicBezTo>
                          <a:cubicBezTo>
                            <a:pt x="1310177" y="934892"/>
                            <a:pt x="1329804" y="951056"/>
                            <a:pt x="1370213" y="974147"/>
                          </a:cubicBezTo>
                          <a:cubicBezTo>
                            <a:pt x="1410622" y="997238"/>
                            <a:pt x="1463731" y="1009938"/>
                            <a:pt x="1494904" y="1043420"/>
                          </a:cubicBezTo>
                          <a:cubicBezTo>
                            <a:pt x="1526077" y="1076902"/>
                            <a:pt x="1544550" y="1121929"/>
                            <a:pt x="1557250" y="1175038"/>
                          </a:cubicBezTo>
                          <a:cubicBezTo>
                            <a:pt x="1569950" y="1228147"/>
                            <a:pt x="1571104" y="1313583"/>
                            <a:pt x="1571104" y="1362074"/>
                          </a:cubicBezTo>
                          <a:cubicBezTo>
                            <a:pt x="1571104" y="1410565"/>
                            <a:pt x="1563023" y="1427883"/>
                            <a:pt x="1557250" y="1465983"/>
                          </a:cubicBezTo>
                          <a:cubicBezTo>
                            <a:pt x="1551477" y="1504083"/>
                            <a:pt x="1539932" y="1543339"/>
                            <a:pt x="1536468" y="1590675"/>
                          </a:cubicBezTo>
                          <a:cubicBezTo>
                            <a:pt x="1533004" y="1638011"/>
                            <a:pt x="1534159" y="1702665"/>
                            <a:pt x="1536468" y="1750001"/>
                          </a:cubicBezTo>
                          <a:cubicBezTo>
                            <a:pt x="1538777" y="1797337"/>
                            <a:pt x="1546859" y="1844674"/>
                            <a:pt x="1550323" y="1874692"/>
                          </a:cubicBezTo>
                          <a:cubicBezTo>
                            <a:pt x="1553787" y="1904710"/>
                            <a:pt x="1545705" y="1887392"/>
                            <a:pt x="1557250" y="1930110"/>
                          </a:cubicBezTo>
                          <a:cubicBezTo>
                            <a:pt x="1568795" y="1972828"/>
                            <a:pt x="1604586" y="2060574"/>
                            <a:pt x="1619595" y="2131001"/>
                          </a:cubicBezTo>
                          <a:cubicBezTo>
                            <a:pt x="1634604" y="2201428"/>
                            <a:pt x="1646149" y="2283401"/>
                            <a:pt x="1647304" y="2352674"/>
                          </a:cubicBezTo>
                          <a:cubicBezTo>
                            <a:pt x="1648459" y="2421947"/>
                            <a:pt x="1624214" y="2486602"/>
                            <a:pt x="1626523" y="2546638"/>
                          </a:cubicBezTo>
                          <a:cubicBezTo>
                            <a:pt x="1628832" y="2606674"/>
                            <a:pt x="1649614" y="2658628"/>
                            <a:pt x="1661159" y="2712892"/>
                          </a:cubicBezTo>
                          <a:cubicBezTo>
                            <a:pt x="1672704" y="2767156"/>
                            <a:pt x="1681941" y="2824884"/>
                            <a:pt x="1695795" y="2872220"/>
                          </a:cubicBezTo>
                          <a:cubicBezTo>
                            <a:pt x="1709649" y="2919556"/>
                            <a:pt x="1735050" y="2955347"/>
                            <a:pt x="1744286" y="2996910"/>
                          </a:cubicBezTo>
                          <a:cubicBezTo>
                            <a:pt x="1753522" y="3038473"/>
                            <a:pt x="1755831" y="3090428"/>
                            <a:pt x="1751213" y="3121601"/>
                          </a:cubicBezTo>
                          <a:cubicBezTo>
                            <a:pt x="1746595" y="3152774"/>
                            <a:pt x="1740822" y="3164320"/>
                            <a:pt x="1716577" y="3183947"/>
                          </a:cubicBezTo>
                          <a:cubicBezTo>
                            <a:pt x="1692332" y="3203574"/>
                            <a:pt x="1641532" y="3237056"/>
                            <a:pt x="1605741" y="3239365"/>
                          </a:cubicBezTo>
                          <a:cubicBezTo>
                            <a:pt x="1569950" y="3241674"/>
                            <a:pt x="1516841" y="3210501"/>
                            <a:pt x="1501832" y="3197801"/>
                          </a:cubicBezTo>
                          <a:cubicBezTo>
                            <a:pt x="1486823" y="3185101"/>
                            <a:pt x="1501831" y="3166629"/>
                            <a:pt x="1515686" y="3163165"/>
                          </a:cubicBezTo>
                          <a:cubicBezTo>
                            <a:pt x="1529541" y="3159701"/>
                            <a:pt x="1563023" y="3179329"/>
                            <a:pt x="1584959" y="3177020"/>
                          </a:cubicBezTo>
                          <a:cubicBezTo>
                            <a:pt x="1606895" y="3174711"/>
                            <a:pt x="1633450" y="3170092"/>
                            <a:pt x="1647304" y="3149310"/>
                          </a:cubicBezTo>
                          <a:cubicBezTo>
                            <a:pt x="1661158" y="3128528"/>
                            <a:pt x="1672704" y="3078883"/>
                            <a:pt x="1668086" y="3052329"/>
                          </a:cubicBezTo>
                          <a:cubicBezTo>
                            <a:pt x="1663468" y="3025775"/>
                            <a:pt x="1627677" y="2983056"/>
                            <a:pt x="1619595" y="2989983"/>
                          </a:cubicBezTo>
                          <a:cubicBezTo>
                            <a:pt x="1611513" y="2996910"/>
                            <a:pt x="1624213" y="3069647"/>
                            <a:pt x="1619595" y="3093892"/>
                          </a:cubicBezTo>
                          <a:cubicBezTo>
                            <a:pt x="1614977" y="3118137"/>
                            <a:pt x="1606895" y="3143538"/>
                            <a:pt x="1591886" y="3135456"/>
                          </a:cubicBezTo>
                          <a:cubicBezTo>
                            <a:pt x="1576877" y="3127374"/>
                            <a:pt x="1544550" y="3082347"/>
                            <a:pt x="1529541" y="3045401"/>
                          </a:cubicBezTo>
                          <a:cubicBezTo>
                            <a:pt x="1514532" y="3008455"/>
                            <a:pt x="1502987" y="2957656"/>
                            <a:pt x="1501832" y="2913783"/>
                          </a:cubicBezTo>
                          <a:cubicBezTo>
                            <a:pt x="1500677" y="2869910"/>
                            <a:pt x="1517995" y="2817956"/>
                            <a:pt x="1522613" y="2782165"/>
                          </a:cubicBezTo>
                          <a:cubicBezTo>
                            <a:pt x="1527231" y="2746374"/>
                            <a:pt x="1539932" y="2744065"/>
                            <a:pt x="1529541" y="2699038"/>
                          </a:cubicBezTo>
                          <a:cubicBezTo>
                            <a:pt x="1519150" y="2654011"/>
                            <a:pt x="1485668" y="2584737"/>
                            <a:pt x="1460268" y="2512001"/>
                          </a:cubicBezTo>
                          <a:cubicBezTo>
                            <a:pt x="1434868" y="2439265"/>
                            <a:pt x="1396768" y="2323811"/>
                            <a:pt x="1377141" y="2262620"/>
                          </a:cubicBezTo>
                          <a:cubicBezTo>
                            <a:pt x="1357514" y="2201429"/>
                            <a:pt x="1348277" y="2184111"/>
                            <a:pt x="1342504" y="2144856"/>
                          </a:cubicBezTo>
                          <a:cubicBezTo>
                            <a:pt x="1336731" y="2105601"/>
                            <a:pt x="1351740" y="2079046"/>
                            <a:pt x="1342504" y="2027092"/>
                          </a:cubicBezTo>
                          <a:cubicBezTo>
                            <a:pt x="1333268" y="1975138"/>
                            <a:pt x="1292859" y="1818120"/>
                            <a:pt x="1287086" y="1833129"/>
                          </a:cubicBezTo>
                          <a:cubicBezTo>
                            <a:pt x="1281313" y="1848138"/>
                            <a:pt x="1304404" y="2053647"/>
                            <a:pt x="1307868" y="2117147"/>
                          </a:cubicBezTo>
                          <a:cubicBezTo>
                            <a:pt x="1311332" y="2180647"/>
                            <a:pt x="1306714" y="2176029"/>
                            <a:pt x="1307868" y="2214129"/>
                          </a:cubicBezTo>
                          <a:cubicBezTo>
                            <a:pt x="1309022" y="2252229"/>
                            <a:pt x="1310177" y="2313419"/>
                            <a:pt x="1314795" y="2345746"/>
                          </a:cubicBezTo>
                          <a:cubicBezTo>
                            <a:pt x="1319413" y="2378073"/>
                            <a:pt x="1320568" y="2343437"/>
                            <a:pt x="1335577" y="2408092"/>
                          </a:cubicBezTo>
                          <a:cubicBezTo>
                            <a:pt x="1350586" y="2472747"/>
                            <a:pt x="1392150" y="2635538"/>
                            <a:pt x="1404850" y="2733674"/>
                          </a:cubicBezTo>
                          <a:cubicBezTo>
                            <a:pt x="1417550" y="2831810"/>
                            <a:pt x="1415241" y="2883765"/>
                            <a:pt x="1411777" y="2996910"/>
                          </a:cubicBezTo>
                          <a:cubicBezTo>
                            <a:pt x="1408313" y="3110055"/>
                            <a:pt x="1393304" y="3323647"/>
                            <a:pt x="1384068" y="3412547"/>
                          </a:cubicBezTo>
                          <a:cubicBezTo>
                            <a:pt x="1374832" y="3501447"/>
                            <a:pt x="1359823" y="3467965"/>
                            <a:pt x="1356359" y="3530310"/>
                          </a:cubicBezTo>
                          <a:cubicBezTo>
                            <a:pt x="1352895" y="3592655"/>
                            <a:pt x="1362132" y="3715038"/>
                            <a:pt x="1363286" y="3786620"/>
                          </a:cubicBezTo>
                          <a:cubicBezTo>
                            <a:pt x="1364441" y="3858202"/>
                            <a:pt x="1359822" y="3909001"/>
                            <a:pt x="1363286" y="3959801"/>
                          </a:cubicBezTo>
                          <a:cubicBezTo>
                            <a:pt x="1366750" y="4010601"/>
                            <a:pt x="1379450" y="4045238"/>
                            <a:pt x="1384068" y="4091420"/>
                          </a:cubicBezTo>
                          <a:cubicBezTo>
                            <a:pt x="1388686" y="4137602"/>
                            <a:pt x="1392150" y="4189556"/>
                            <a:pt x="1390995" y="4236892"/>
                          </a:cubicBezTo>
                          <a:cubicBezTo>
                            <a:pt x="1389841" y="4284228"/>
                            <a:pt x="1392150" y="4300392"/>
                            <a:pt x="1377141" y="4375438"/>
                          </a:cubicBezTo>
                          <a:cubicBezTo>
                            <a:pt x="1362132" y="4450484"/>
                            <a:pt x="1329805" y="4577483"/>
                            <a:pt x="1300941" y="4687165"/>
                          </a:cubicBezTo>
                          <a:cubicBezTo>
                            <a:pt x="1272077" y="4796847"/>
                            <a:pt x="1220123" y="4941165"/>
                            <a:pt x="1203959" y="5033529"/>
                          </a:cubicBezTo>
                          <a:cubicBezTo>
                            <a:pt x="1187795" y="5125893"/>
                            <a:pt x="1195877" y="5182465"/>
                            <a:pt x="1203959" y="5241347"/>
                          </a:cubicBezTo>
                          <a:cubicBezTo>
                            <a:pt x="1212041" y="5300229"/>
                            <a:pt x="1223586" y="5342947"/>
                            <a:pt x="1252450" y="5386820"/>
                          </a:cubicBezTo>
                          <a:cubicBezTo>
                            <a:pt x="1281314" y="5430693"/>
                            <a:pt x="1349432" y="5473410"/>
                            <a:pt x="1377141" y="5504583"/>
                          </a:cubicBezTo>
                          <a:cubicBezTo>
                            <a:pt x="1404850" y="5535756"/>
                            <a:pt x="1424477" y="5551920"/>
                            <a:pt x="1418704" y="5573856"/>
                          </a:cubicBezTo>
                          <a:cubicBezTo>
                            <a:pt x="1412931" y="5595792"/>
                            <a:pt x="1380604" y="5624656"/>
                            <a:pt x="1342504" y="5636201"/>
                          </a:cubicBezTo>
                          <a:cubicBezTo>
                            <a:pt x="1304404" y="5647746"/>
                            <a:pt x="1232822" y="5652365"/>
                            <a:pt x="1190104" y="5643129"/>
                          </a:cubicBezTo>
                          <a:cubicBezTo>
                            <a:pt x="1147386" y="5633893"/>
                            <a:pt x="1115059" y="5602720"/>
                            <a:pt x="1086195" y="5580783"/>
                          </a:cubicBezTo>
                          <a:cubicBezTo>
                            <a:pt x="1057331" y="5558846"/>
                            <a:pt x="1035396" y="5550764"/>
                            <a:pt x="1016923" y="5511510"/>
                          </a:cubicBezTo>
                          <a:cubicBezTo>
                            <a:pt x="998450" y="5472256"/>
                            <a:pt x="981132" y="5397210"/>
                            <a:pt x="975359" y="5345256"/>
                          </a:cubicBezTo>
                          <a:cubicBezTo>
                            <a:pt x="969586" y="5293302"/>
                            <a:pt x="973050" y="5270210"/>
                            <a:pt x="982286" y="5199783"/>
                          </a:cubicBezTo>
                          <a:cubicBezTo>
                            <a:pt x="991522" y="5129356"/>
                            <a:pt x="1022695" y="5006974"/>
                            <a:pt x="1030777" y="4922692"/>
                          </a:cubicBezTo>
                          <a:cubicBezTo>
                            <a:pt x="1038859" y="4838410"/>
                            <a:pt x="1034241" y="4767983"/>
                            <a:pt x="1030777" y="4694092"/>
                          </a:cubicBezTo>
                          <a:cubicBezTo>
                            <a:pt x="1027313" y="4620201"/>
                            <a:pt x="1019231" y="4541692"/>
                            <a:pt x="1009995" y="4479347"/>
                          </a:cubicBezTo>
                          <a:cubicBezTo>
                            <a:pt x="1000759" y="4417002"/>
                            <a:pt x="971895" y="4400838"/>
                            <a:pt x="975359" y="4320020"/>
                          </a:cubicBezTo>
                          <a:cubicBezTo>
                            <a:pt x="978823" y="4239202"/>
                            <a:pt x="1033086" y="4102965"/>
                            <a:pt x="1030777" y="3994438"/>
                          </a:cubicBezTo>
                          <a:cubicBezTo>
                            <a:pt x="1028468" y="3885911"/>
                            <a:pt x="975358" y="3760065"/>
                            <a:pt x="961504" y="3668856"/>
                          </a:cubicBezTo>
                          <a:cubicBezTo>
                            <a:pt x="947650" y="3577647"/>
                            <a:pt x="949959" y="3529156"/>
                            <a:pt x="947650" y="3447183"/>
                          </a:cubicBezTo>
                          <a:cubicBezTo>
                            <a:pt x="945341" y="3365210"/>
                            <a:pt x="958041" y="3272847"/>
                            <a:pt x="947650" y="3177020"/>
                          </a:cubicBezTo>
                          <a:cubicBezTo>
                            <a:pt x="937259" y="3081193"/>
                            <a:pt x="906086" y="2877993"/>
                            <a:pt x="885304" y="2872220"/>
                          </a:cubicBezTo>
                          <a:cubicBezTo>
                            <a:pt x="864522" y="2866447"/>
                            <a:pt x="837968" y="3068492"/>
                            <a:pt x="822959" y="3142383"/>
                          </a:cubicBezTo>
                          <a:cubicBezTo>
                            <a:pt x="807950" y="3216274"/>
                            <a:pt x="801023" y="3249756"/>
                            <a:pt x="795250" y="3315565"/>
                          </a:cubicBezTo>
                          <a:cubicBezTo>
                            <a:pt x="789477" y="3381374"/>
                            <a:pt x="791787" y="3463347"/>
                            <a:pt x="788323" y="3537238"/>
                          </a:cubicBezTo>
                          <a:cubicBezTo>
                            <a:pt x="784859" y="3611129"/>
                            <a:pt x="782550" y="3691946"/>
                            <a:pt x="774468" y="3758910"/>
                          </a:cubicBezTo>
                          <a:cubicBezTo>
                            <a:pt x="766386" y="3825874"/>
                            <a:pt x="751040" y="3887882"/>
                            <a:pt x="739832" y="3939020"/>
                          </a:cubicBezTo>
                          <a:cubicBezTo>
                            <a:pt x="728624" y="3990158"/>
                            <a:pt x="710686" y="4002238"/>
                            <a:pt x="707222" y="4065738"/>
                          </a:cubicBezTo>
                          <a:cubicBezTo>
                            <a:pt x="703758" y="4129238"/>
                            <a:pt x="715924" y="4263785"/>
                            <a:pt x="719050" y="4320020"/>
                          </a:cubicBezTo>
                          <a:cubicBezTo>
                            <a:pt x="722176" y="4376255"/>
                            <a:pt x="729187" y="4364878"/>
                            <a:pt x="725977" y="4403147"/>
                          </a:cubicBezTo>
                          <a:cubicBezTo>
                            <a:pt x="722767" y="4441416"/>
                            <a:pt x="705562" y="4480361"/>
                            <a:pt x="699789" y="4549634"/>
                          </a:cubicBezTo>
                          <a:cubicBezTo>
                            <a:pt x="694016" y="4618907"/>
                            <a:pt x="689285" y="4745061"/>
                            <a:pt x="691341" y="4818783"/>
                          </a:cubicBezTo>
                          <a:cubicBezTo>
                            <a:pt x="693397" y="4892505"/>
                            <a:pt x="705196" y="4938856"/>
                            <a:pt x="712123" y="4991965"/>
                          </a:cubicBezTo>
                          <a:cubicBezTo>
                            <a:pt x="719050" y="5045074"/>
                            <a:pt x="728286" y="5082020"/>
                            <a:pt x="732904" y="5137438"/>
                          </a:cubicBezTo>
                          <a:cubicBezTo>
                            <a:pt x="737522" y="5192856"/>
                            <a:pt x="736368" y="5281756"/>
                            <a:pt x="739832" y="5324474"/>
                          </a:cubicBezTo>
                          <a:cubicBezTo>
                            <a:pt x="743296" y="5367192"/>
                            <a:pt x="764077" y="5368347"/>
                            <a:pt x="753686" y="5393747"/>
                          </a:cubicBezTo>
                          <a:cubicBezTo>
                            <a:pt x="743295" y="5419147"/>
                            <a:pt x="717895" y="5464174"/>
                            <a:pt x="677486" y="5476874"/>
                          </a:cubicBezTo>
                          <a:cubicBezTo>
                            <a:pt x="637077" y="5489574"/>
                            <a:pt x="552796" y="5474565"/>
                            <a:pt x="511232" y="5469947"/>
                          </a:cubicBezTo>
                          <a:cubicBezTo>
                            <a:pt x="469668" y="5465329"/>
                            <a:pt x="445422" y="5468792"/>
                            <a:pt x="428104" y="5449165"/>
                          </a:cubicBezTo>
                          <a:cubicBezTo>
                            <a:pt x="410786" y="5429538"/>
                            <a:pt x="399241" y="5378737"/>
                            <a:pt x="407323" y="5352183"/>
                          </a:cubicBezTo>
                          <a:cubicBezTo>
                            <a:pt x="415405" y="5325629"/>
                            <a:pt x="456968" y="5340638"/>
                            <a:pt x="476595" y="5289838"/>
                          </a:cubicBezTo>
                          <a:cubicBezTo>
                            <a:pt x="496222" y="5239038"/>
                            <a:pt x="526241" y="5130510"/>
                            <a:pt x="525086" y="5047383"/>
                          </a:cubicBezTo>
                          <a:cubicBezTo>
                            <a:pt x="523932" y="4964256"/>
                            <a:pt x="497377" y="4912301"/>
                            <a:pt x="469668" y="4791074"/>
                          </a:cubicBezTo>
                          <a:cubicBezTo>
                            <a:pt x="441959" y="4669847"/>
                            <a:pt x="374996" y="4450484"/>
                            <a:pt x="358832" y="4320020"/>
                          </a:cubicBezTo>
                          <a:cubicBezTo>
                            <a:pt x="342668" y="4189556"/>
                            <a:pt x="364604" y="4085647"/>
                            <a:pt x="372686" y="4008292"/>
                          </a:cubicBezTo>
                          <a:cubicBezTo>
                            <a:pt x="380768" y="3930937"/>
                            <a:pt x="402705" y="3939019"/>
                            <a:pt x="407323" y="3855892"/>
                          </a:cubicBezTo>
                          <a:cubicBezTo>
                            <a:pt x="411941" y="3772765"/>
                            <a:pt x="407322" y="3605356"/>
                            <a:pt x="400395" y="3509529"/>
                          </a:cubicBezTo>
                          <a:cubicBezTo>
                            <a:pt x="393468" y="3413702"/>
                            <a:pt x="374995" y="3411393"/>
                            <a:pt x="365759" y="3280929"/>
                          </a:cubicBezTo>
                          <a:cubicBezTo>
                            <a:pt x="356523" y="3150465"/>
                            <a:pt x="331123" y="2897620"/>
                            <a:pt x="344977" y="2726747"/>
                          </a:cubicBezTo>
                          <a:cubicBezTo>
                            <a:pt x="358831" y="2555874"/>
                            <a:pt x="430413" y="2363065"/>
                            <a:pt x="448886" y="2255692"/>
                          </a:cubicBezTo>
                          <a:cubicBezTo>
                            <a:pt x="467359" y="2148319"/>
                            <a:pt x="452349" y="2139083"/>
                            <a:pt x="455813" y="2082510"/>
                          </a:cubicBezTo>
                          <a:cubicBezTo>
                            <a:pt x="459277" y="2025937"/>
                            <a:pt x="471977" y="1953201"/>
                            <a:pt x="469668" y="1916256"/>
                          </a:cubicBezTo>
                          <a:cubicBezTo>
                            <a:pt x="467359" y="1879311"/>
                            <a:pt x="450041" y="1842365"/>
                            <a:pt x="441959" y="1860838"/>
                          </a:cubicBezTo>
                          <a:cubicBezTo>
                            <a:pt x="433877" y="1879311"/>
                            <a:pt x="424641" y="1978601"/>
                            <a:pt x="421177" y="2027092"/>
                          </a:cubicBezTo>
                          <a:cubicBezTo>
                            <a:pt x="417713" y="2075583"/>
                            <a:pt x="431568" y="2094056"/>
                            <a:pt x="421177" y="2151783"/>
                          </a:cubicBezTo>
                          <a:cubicBezTo>
                            <a:pt x="410786" y="2209510"/>
                            <a:pt x="392314" y="2275320"/>
                            <a:pt x="358832" y="2373456"/>
                          </a:cubicBezTo>
                          <a:cubicBezTo>
                            <a:pt x="325350" y="2471592"/>
                            <a:pt x="237604" y="2655165"/>
                            <a:pt x="220286" y="2740601"/>
                          </a:cubicBezTo>
                          <a:cubicBezTo>
                            <a:pt x="202968" y="2826037"/>
                            <a:pt x="260696" y="2816801"/>
                            <a:pt x="254923" y="2886074"/>
                          </a:cubicBezTo>
                          <a:cubicBezTo>
                            <a:pt x="249150" y="2955347"/>
                            <a:pt x="206432" y="3128529"/>
                            <a:pt x="185650" y="3156238"/>
                          </a:cubicBezTo>
                          <a:cubicBezTo>
                            <a:pt x="164868" y="3183947"/>
                            <a:pt x="137159" y="3080038"/>
                            <a:pt x="130232" y="3052329"/>
                          </a:cubicBezTo>
                          <a:cubicBezTo>
                            <a:pt x="123305" y="3024620"/>
                            <a:pt x="151013" y="2993447"/>
                            <a:pt x="144086" y="2989983"/>
                          </a:cubicBezTo>
                          <a:cubicBezTo>
                            <a:pt x="137159" y="2986519"/>
                            <a:pt x="96750" y="3002683"/>
                            <a:pt x="88668" y="3031547"/>
                          </a:cubicBezTo>
                          <a:cubicBezTo>
                            <a:pt x="80586" y="3060411"/>
                            <a:pt x="81741" y="3136611"/>
                            <a:pt x="95595" y="3163165"/>
                          </a:cubicBezTo>
                          <a:cubicBezTo>
                            <a:pt x="109449" y="3189719"/>
                            <a:pt x="146395" y="3189720"/>
                            <a:pt x="171795" y="3190874"/>
                          </a:cubicBezTo>
                          <a:cubicBezTo>
                            <a:pt x="197195" y="3192028"/>
                            <a:pt x="236450" y="3163165"/>
                            <a:pt x="247995" y="3170092"/>
                          </a:cubicBezTo>
                          <a:cubicBezTo>
                            <a:pt x="259540" y="3177019"/>
                            <a:pt x="271086" y="3219738"/>
                            <a:pt x="241068" y="3232438"/>
                          </a:cubicBezTo>
                          <a:cubicBezTo>
                            <a:pt x="211050" y="3245138"/>
                            <a:pt x="107140" y="3265919"/>
                            <a:pt x="67886" y="3246292"/>
                          </a:cubicBezTo>
                          <a:cubicBezTo>
                            <a:pt x="28632" y="3226665"/>
                            <a:pt x="14777" y="3157392"/>
                            <a:pt x="5541" y="3114674"/>
                          </a:cubicBezTo>
                          <a:cubicBezTo>
                            <a:pt x="-3695" y="3071956"/>
                            <a:pt x="-1386" y="3036165"/>
                            <a:pt x="12468" y="2989983"/>
                          </a:cubicBezTo>
                          <a:cubicBezTo>
                            <a:pt x="26322" y="2943801"/>
                            <a:pt x="73659" y="2906856"/>
                            <a:pt x="88668" y="2837583"/>
                          </a:cubicBezTo>
                          <a:cubicBezTo>
                            <a:pt x="103677" y="2768310"/>
                            <a:pt x="97905" y="2663246"/>
                            <a:pt x="102523" y="2588201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140" name="Freeform 139">
                      <a:extLst>
                        <a:ext uri="{FF2B5EF4-FFF2-40B4-BE49-F238E27FC236}">
                          <a16:creationId xmlns:a16="http://schemas.microsoft.com/office/drawing/2014/main" id="{C5880142-F039-427E-BEE5-B6AD41D3C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691" y="1427018"/>
                      <a:ext cx="90172" cy="671946"/>
                    </a:xfrm>
                    <a:custGeom>
                      <a:avLst/>
                      <a:gdLst>
                        <a:gd name="connsiteX0" fmla="*/ 0 w 90172"/>
                        <a:gd name="connsiteY0" fmla="*/ 671946 h 671946"/>
                        <a:gd name="connsiteX1" fmla="*/ 55418 w 90172"/>
                        <a:gd name="connsiteY1" fmla="*/ 540327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  <a:gd name="connsiteX0" fmla="*/ 0 w 90172"/>
                        <a:gd name="connsiteY0" fmla="*/ 671946 h 671946"/>
                        <a:gd name="connsiteX1" fmla="*/ 27709 w 90172"/>
                        <a:gd name="connsiteY1" fmla="*/ 547254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172" h="671946">
                          <a:moveTo>
                            <a:pt x="0" y="671946"/>
                          </a:moveTo>
                          <a:cubicBezTo>
                            <a:pt x="20782" y="634423"/>
                            <a:pt x="13855" y="603827"/>
                            <a:pt x="27709" y="547254"/>
                          </a:cubicBezTo>
                          <a:cubicBezTo>
                            <a:pt x="41563" y="490681"/>
                            <a:pt x="76200" y="384463"/>
                            <a:pt x="83127" y="332509"/>
                          </a:cubicBezTo>
                          <a:cubicBezTo>
                            <a:pt x="90054" y="280555"/>
                            <a:pt x="68119" y="264391"/>
                            <a:pt x="69273" y="235527"/>
                          </a:cubicBezTo>
                          <a:cubicBezTo>
                            <a:pt x="70428" y="206663"/>
                            <a:pt x="88900" y="198581"/>
                            <a:pt x="90054" y="159327"/>
                          </a:cubicBezTo>
                          <a:cubicBezTo>
                            <a:pt x="91209" y="120072"/>
                            <a:pt x="83704" y="60036"/>
                            <a:pt x="76200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41" name="Freeform 140">
                      <a:extLst>
                        <a:ext uri="{FF2B5EF4-FFF2-40B4-BE49-F238E27FC236}">
                          <a16:creationId xmlns:a16="http://schemas.microsoft.com/office/drawing/2014/main" id="{7FD37890-EB67-5EDF-A6A1-CDAFA8E1B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000" y="1440872"/>
                      <a:ext cx="48491" cy="678873"/>
                    </a:xfrm>
                    <a:custGeom>
                      <a:avLst/>
                      <a:gdLst>
                        <a:gd name="connsiteX0" fmla="*/ 55772 w 55772"/>
                        <a:gd name="connsiteY0" fmla="*/ 678873 h 678873"/>
                        <a:gd name="connsiteX1" fmla="*/ 41917 w 55772"/>
                        <a:gd name="connsiteY1" fmla="*/ 526473 h 678873"/>
                        <a:gd name="connsiteX2" fmla="*/ 353 w 55772"/>
                        <a:gd name="connsiteY2" fmla="*/ 394855 h 678873"/>
                        <a:gd name="connsiteX3" fmla="*/ 21135 w 55772"/>
                        <a:gd name="connsiteY3" fmla="*/ 242455 h 678873"/>
                        <a:gd name="connsiteX4" fmla="*/ 7281 w 55772"/>
                        <a:gd name="connsiteY4" fmla="*/ 138546 h 678873"/>
                        <a:gd name="connsiteX5" fmla="*/ 21135 w 55772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34636 w 48491"/>
                        <a:gd name="connsiteY1" fmla="*/ 526473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25400 w 48491"/>
                        <a:gd name="connsiteY1" fmla="*/ 540328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8491" h="678873">
                          <a:moveTo>
                            <a:pt x="48491" y="678873"/>
                          </a:moveTo>
                          <a:cubicBezTo>
                            <a:pt x="46182" y="626341"/>
                            <a:pt x="31558" y="586895"/>
                            <a:pt x="25400" y="540328"/>
                          </a:cubicBezTo>
                          <a:cubicBezTo>
                            <a:pt x="19242" y="493761"/>
                            <a:pt x="13469" y="449119"/>
                            <a:pt x="11545" y="399473"/>
                          </a:cubicBezTo>
                          <a:cubicBezTo>
                            <a:pt x="9621" y="349828"/>
                            <a:pt x="15778" y="285943"/>
                            <a:pt x="13854" y="242455"/>
                          </a:cubicBezTo>
                          <a:cubicBezTo>
                            <a:pt x="11930" y="198967"/>
                            <a:pt x="0" y="178955"/>
                            <a:pt x="0" y="138546"/>
                          </a:cubicBezTo>
                          <a:cubicBezTo>
                            <a:pt x="0" y="98137"/>
                            <a:pt x="6927" y="49068"/>
                            <a:pt x="13854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31E6B464-4908-9D3D-0112-611FFAFA1419}"/>
                      </a:ext>
                    </a:extLst>
                  </p:cNvPr>
                  <p:cNvGrpSpPr/>
                  <p:nvPr/>
                </p:nvGrpSpPr>
                <p:grpSpPr>
                  <a:xfrm>
                    <a:off x="3681046" y="973015"/>
                    <a:ext cx="1201679" cy="4302288"/>
                    <a:chOff x="3681046" y="973015"/>
                    <a:chExt cx="1201679" cy="4302288"/>
                  </a:xfrm>
                </p:grpSpPr>
                <p:sp>
                  <p:nvSpPr>
                    <p:cNvPr id="132" name="Freeform 131">
                      <a:extLst>
                        <a:ext uri="{FF2B5EF4-FFF2-40B4-BE49-F238E27FC236}">
                          <a16:creationId xmlns:a16="http://schemas.microsoft.com/office/drawing/2014/main" id="{060A5869-F385-B8B0-81C9-4046A5CA9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046" y="1293093"/>
                      <a:ext cx="592016" cy="1127722"/>
                    </a:xfrm>
                    <a:custGeom>
                      <a:avLst/>
                      <a:gdLst>
                        <a:gd name="connsiteX0" fmla="*/ 592016 w 592016"/>
                        <a:gd name="connsiteY0" fmla="*/ 195738 h 1127722"/>
                        <a:gd name="connsiteX1" fmla="*/ 492369 w 592016"/>
                        <a:gd name="connsiteY1" fmla="*/ 66784 h 1127722"/>
                        <a:gd name="connsiteX2" fmla="*/ 369277 w 592016"/>
                        <a:gd name="connsiteY2" fmla="*/ 8169 h 1127722"/>
                        <a:gd name="connsiteX3" fmla="*/ 240323 w 592016"/>
                        <a:gd name="connsiteY3" fmla="*/ 2307 h 1127722"/>
                        <a:gd name="connsiteX4" fmla="*/ 146539 w 592016"/>
                        <a:gd name="connsiteY4" fmla="*/ 25753 h 1127722"/>
                        <a:gd name="connsiteX5" fmla="*/ 64477 w 592016"/>
                        <a:gd name="connsiteY5" fmla="*/ 96092 h 1127722"/>
                        <a:gd name="connsiteX6" fmla="*/ 29308 w 592016"/>
                        <a:gd name="connsiteY6" fmla="*/ 248492 h 1127722"/>
                        <a:gd name="connsiteX7" fmla="*/ 23446 w 592016"/>
                        <a:gd name="connsiteY7" fmla="*/ 436061 h 1127722"/>
                        <a:gd name="connsiteX8" fmla="*/ 46892 w 592016"/>
                        <a:gd name="connsiteY8" fmla="*/ 553292 h 1127722"/>
                        <a:gd name="connsiteX9" fmla="*/ 35169 w 592016"/>
                        <a:gd name="connsiteY9" fmla="*/ 758445 h 1127722"/>
                        <a:gd name="connsiteX10" fmla="*/ 17585 w 592016"/>
                        <a:gd name="connsiteY10" fmla="*/ 946015 h 1127722"/>
                        <a:gd name="connsiteX11" fmla="*/ 0 w 592016"/>
                        <a:gd name="connsiteY11" fmla="*/ 1127722 h 1127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92016" h="1127722">
                          <a:moveTo>
                            <a:pt x="592016" y="195738"/>
                          </a:moveTo>
                          <a:cubicBezTo>
                            <a:pt x="560754" y="146892"/>
                            <a:pt x="529492" y="98046"/>
                            <a:pt x="492369" y="66784"/>
                          </a:cubicBezTo>
                          <a:cubicBezTo>
                            <a:pt x="455246" y="35522"/>
                            <a:pt x="411285" y="18915"/>
                            <a:pt x="369277" y="8169"/>
                          </a:cubicBezTo>
                          <a:cubicBezTo>
                            <a:pt x="327269" y="-2577"/>
                            <a:pt x="277446" y="-624"/>
                            <a:pt x="240323" y="2307"/>
                          </a:cubicBezTo>
                          <a:cubicBezTo>
                            <a:pt x="203200" y="5238"/>
                            <a:pt x="175847" y="10122"/>
                            <a:pt x="146539" y="25753"/>
                          </a:cubicBezTo>
                          <a:cubicBezTo>
                            <a:pt x="117231" y="41384"/>
                            <a:pt x="84015" y="58969"/>
                            <a:pt x="64477" y="96092"/>
                          </a:cubicBezTo>
                          <a:cubicBezTo>
                            <a:pt x="44939" y="133215"/>
                            <a:pt x="36146" y="191830"/>
                            <a:pt x="29308" y="248492"/>
                          </a:cubicBezTo>
                          <a:cubicBezTo>
                            <a:pt x="22469" y="305154"/>
                            <a:pt x="20515" y="385261"/>
                            <a:pt x="23446" y="436061"/>
                          </a:cubicBezTo>
                          <a:cubicBezTo>
                            <a:pt x="26377" y="486861"/>
                            <a:pt x="44938" y="499561"/>
                            <a:pt x="46892" y="553292"/>
                          </a:cubicBezTo>
                          <a:cubicBezTo>
                            <a:pt x="48846" y="607023"/>
                            <a:pt x="40053" y="692991"/>
                            <a:pt x="35169" y="758445"/>
                          </a:cubicBezTo>
                          <a:cubicBezTo>
                            <a:pt x="30285" y="823899"/>
                            <a:pt x="23447" y="884469"/>
                            <a:pt x="17585" y="946015"/>
                          </a:cubicBezTo>
                          <a:cubicBezTo>
                            <a:pt x="11723" y="1007561"/>
                            <a:pt x="5861" y="1067641"/>
                            <a:pt x="0" y="1127722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33" name="Freeform 132">
                      <a:extLst>
                        <a:ext uri="{FF2B5EF4-FFF2-40B4-BE49-F238E27FC236}">
                          <a16:creationId xmlns:a16="http://schemas.microsoft.com/office/drawing/2014/main" id="{C5EE7AB5-E307-F0A8-72FB-B3994EEBA1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4268" y="984738"/>
                      <a:ext cx="72594" cy="404447"/>
                    </a:xfrm>
                    <a:custGeom>
                      <a:avLst/>
                      <a:gdLst>
                        <a:gd name="connsiteX0" fmla="*/ 72594 w 72594"/>
                        <a:gd name="connsiteY0" fmla="*/ 404447 h 404447"/>
                        <a:gd name="connsiteX1" fmla="*/ 25702 w 72594"/>
                        <a:gd name="connsiteY1" fmla="*/ 281354 h 404447"/>
                        <a:gd name="connsiteX2" fmla="*/ 2256 w 72594"/>
                        <a:gd name="connsiteY2" fmla="*/ 87924 h 404447"/>
                        <a:gd name="connsiteX3" fmla="*/ 2256 w 72594"/>
                        <a:gd name="connsiteY3" fmla="*/ 0 h 404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594" h="404447">
                          <a:moveTo>
                            <a:pt x="72594" y="404447"/>
                          </a:moveTo>
                          <a:cubicBezTo>
                            <a:pt x="55009" y="369277"/>
                            <a:pt x="37425" y="334108"/>
                            <a:pt x="25702" y="281354"/>
                          </a:cubicBezTo>
                          <a:cubicBezTo>
                            <a:pt x="13979" y="228600"/>
                            <a:pt x="6164" y="134816"/>
                            <a:pt x="2256" y="87924"/>
                          </a:cubicBezTo>
                          <a:cubicBezTo>
                            <a:pt x="-1652" y="41032"/>
                            <a:pt x="302" y="20516"/>
                            <a:pt x="2256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34" name="Freeform 133">
                      <a:extLst>
                        <a:ext uri="{FF2B5EF4-FFF2-40B4-BE49-F238E27FC236}">
                          <a16:creationId xmlns:a16="http://schemas.microsoft.com/office/drawing/2014/main" id="{13906099-AF0E-26F1-1818-6EBBB3615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2299" y="973015"/>
                      <a:ext cx="88231" cy="498231"/>
                    </a:xfrm>
                    <a:custGeom>
                      <a:avLst/>
                      <a:gdLst>
                        <a:gd name="connsiteX0" fmla="*/ 25932 w 88231"/>
                        <a:gd name="connsiteY0" fmla="*/ 498231 h 498231"/>
                        <a:gd name="connsiteX1" fmla="*/ 2486 w 88231"/>
                        <a:gd name="connsiteY1" fmla="*/ 298939 h 498231"/>
                        <a:gd name="connsiteX2" fmla="*/ 78686 w 88231"/>
                        <a:gd name="connsiteY2" fmla="*/ 64477 h 498231"/>
                        <a:gd name="connsiteX3" fmla="*/ 84547 w 88231"/>
                        <a:gd name="connsiteY3" fmla="*/ 0 h 498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231" h="498231">
                          <a:moveTo>
                            <a:pt x="25932" y="498231"/>
                          </a:moveTo>
                          <a:cubicBezTo>
                            <a:pt x="9813" y="434731"/>
                            <a:pt x="-6306" y="371231"/>
                            <a:pt x="2486" y="298939"/>
                          </a:cubicBezTo>
                          <a:cubicBezTo>
                            <a:pt x="11278" y="226647"/>
                            <a:pt x="65009" y="114300"/>
                            <a:pt x="78686" y="64477"/>
                          </a:cubicBezTo>
                          <a:cubicBezTo>
                            <a:pt x="92363" y="14654"/>
                            <a:pt x="88455" y="7327"/>
                            <a:pt x="84547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35" name="Freeform 134">
                      <a:extLst>
                        <a:ext uri="{FF2B5EF4-FFF2-40B4-BE49-F238E27FC236}">
                          <a16:creationId xmlns:a16="http://schemas.microsoft.com/office/drawing/2014/main" id="{1F23C9B6-B8F9-62BD-1C8E-B6841DC09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400" y="1277815"/>
                      <a:ext cx="539325" cy="961293"/>
                    </a:xfrm>
                    <a:custGeom>
                      <a:avLst/>
                      <a:gdLst>
                        <a:gd name="connsiteX0" fmla="*/ 0 w 539325"/>
                        <a:gd name="connsiteY0" fmla="*/ 199293 h 961293"/>
                        <a:gd name="connsiteX1" fmla="*/ 46892 w 539325"/>
                        <a:gd name="connsiteY1" fmla="*/ 82062 h 961293"/>
                        <a:gd name="connsiteX2" fmla="*/ 117231 w 539325"/>
                        <a:gd name="connsiteY2" fmla="*/ 17585 h 961293"/>
                        <a:gd name="connsiteX3" fmla="*/ 193431 w 539325"/>
                        <a:gd name="connsiteY3" fmla="*/ 0 h 961293"/>
                        <a:gd name="connsiteX4" fmla="*/ 345831 w 539325"/>
                        <a:gd name="connsiteY4" fmla="*/ 17585 h 961293"/>
                        <a:gd name="connsiteX5" fmla="*/ 480646 w 539325"/>
                        <a:gd name="connsiteY5" fmla="*/ 70339 h 961293"/>
                        <a:gd name="connsiteX6" fmla="*/ 539262 w 539325"/>
                        <a:gd name="connsiteY6" fmla="*/ 310662 h 961293"/>
                        <a:gd name="connsiteX7" fmla="*/ 492369 w 539325"/>
                        <a:gd name="connsiteY7" fmla="*/ 756139 h 961293"/>
                        <a:gd name="connsiteX8" fmla="*/ 509954 w 539325"/>
                        <a:gd name="connsiteY8" fmla="*/ 961293 h 961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9325" h="961293">
                          <a:moveTo>
                            <a:pt x="0" y="199293"/>
                          </a:moveTo>
                          <a:cubicBezTo>
                            <a:pt x="13677" y="155820"/>
                            <a:pt x="27354" y="112347"/>
                            <a:pt x="46892" y="82062"/>
                          </a:cubicBezTo>
                          <a:cubicBezTo>
                            <a:pt x="66431" y="51777"/>
                            <a:pt x="92808" y="31262"/>
                            <a:pt x="117231" y="17585"/>
                          </a:cubicBezTo>
                          <a:cubicBezTo>
                            <a:pt x="141654" y="3908"/>
                            <a:pt x="155331" y="0"/>
                            <a:pt x="193431" y="0"/>
                          </a:cubicBezTo>
                          <a:cubicBezTo>
                            <a:pt x="231531" y="0"/>
                            <a:pt x="297962" y="5862"/>
                            <a:pt x="345831" y="17585"/>
                          </a:cubicBezTo>
                          <a:cubicBezTo>
                            <a:pt x="393700" y="29308"/>
                            <a:pt x="448408" y="21493"/>
                            <a:pt x="480646" y="70339"/>
                          </a:cubicBezTo>
                          <a:cubicBezTo>
                            <a:pt x="512885" y="119185"/>
                            <a:pt x="537308" y="196362"/>
                            <a:pt x="539262" y="310662"/>
                          </a:cubicBezTo>
                          <a:cubicBezTo>
                            <a:pt x="541216" y="424962"/>
                            <a:pt x="497254" y="647701"/>
                            <a:pt x="492369" y="756139"/>
                          </a:cubicBezTo>
                          <a:cubicBezTo>
                            <a:pt x="487484" y="864577"/>
                            <a:pt x="498719" y="912935"/>
                            <a:pt x="509954" y="96129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36" name="Freeform 135">
                      <a:extLst>
                        <a:ext uri="{FF2B5EF4-FFF2-40B4-BE49-F238E27FC236}">
                          <a16:creationId xmlns:a16="http://schemas.microsoft.com/office/drawing/2014/main" id="{1BB80D7A-10B3-048E-FEE7-1ABA06E2E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7092" y="2589402"/>
                      <a:ext cx="369419" cy="2653678"/>
                    </a:xfrm>
                    <a:custGeom>
                      <a:avLst/>
                      <a:gdLst>
                        <a:gd name="connsiteX0" fmla="*/ 353433 w 364713"/>
                        <a:gd name="connsiteY0" fmla="*/ 0 h 2602523"/>
                        <a:gd name="connsiteX1" fmla="*/ 353433 w 364713"/>
                        <a:gd name="connsiteY1" fmla="*/ 123092 h 2602523"/>
                        <a:gd name="connsiteX2" fmla="*/ 236202 w 364713"/>
                        <a:gd name="connsiteY2" fmla="*/ 363415 h 2602523"/>
                        <a:gd name="connsiteX3" fmla="*/ 113110 w 364713"/>
                        <a:gd name="connsiteY3" fmla="*/ 644769 h 2602523"/>
                        <a:gd name="connsiteX4" fmla="*/ 83802 w 364713"/>
                        <a:gd name="connsiteY4" fmla="*/ 1014046 h 2602523"/>
                        <a:gd name="connsiteX5" fmla="*/ 95525 w 364713"/>
                        <a:gd name="connsiteY5" fmla="*/ 1406769 h 2602523"/>
                        <a:gd name="connsiteX6" fmla="*/ 42772 w 364713"/>
                        <a:gd name="connsiteY6" fmla="*/ 1641231 h 2602523"/>
                        <a:gd name="connsiteX7" fmla="*/ 1741 w 364713"/>
                        <a:gd name="connsiteY7" fmla="*/ 1822938 h 2602523"/>
                        <a:gd name="connsiteX8" fmla="*/ 13464 w 364713"/>
                        <a:gd name="connsiteY8" fmla="*/ 2098431 h 2602523"/>
                        <a:gd name="connsiteX9" fmla="*/ 66218 w 364713"/>
                        <a:gd name="connsiteY9" fmla="*/ 2602523 h 2602523"/>
                        <a:gd name="connsiteX0" fmla="*/ 359827 w 368031"/>
                        <a:gd name="connsiteY0" fmla="*/ 0 h 2644087"/>
                        <a:gd name="connsiteX1" fmla="*/ 353433 w 368031"/>
                        <a:gd name="connsiteY1" fmla="*/ 164656 h 2644087"/>
                        <a:gd name="connsiteX2" fmla="*/ 236202 w 368031"/>
                        <a:gd name="connsiteY2" fmla="*/ 404979 h 2644087"/>
                        <a:gd name="connsiteX3" fmla="*/ 113110 w 368031"/>
                        <a:gd name="connsiteY3" fmla="*/ 686333 h 2644087"/>
                        <a:gd name="connsiteX4" fmla="*/ 83802 w 368031"/>
                        <a:gd name="connsiteY4" fmla="*/ 1055610 h 2644087"/>
                        <a:gd name="connsiteX5" fmla="*/ 95525 w 368031"/>
                        <a:gd name="connsiteY5" fmla="*/ 1448333 h 2644087"/>
                        <a:gd name="connsiteX6" fmla="*/ 42772 w 368031"/>
                        <a:gd name="connsiteY6" fmla="*/ 1682795 h 2644087"/>
                        <a:gd name="connsiteX7" fmla="*/ 1741 w 368031"/>
                        <a:gd name="connsiteY7" fmla="*/ 1864502 h 2644087"/>
                        <a:gd name="connsiteX8" fmla="*/ 13464 w 368031"/>
                        <a:gd name="connsiteY8" fmla="*/ 2139995 h 2644087"/>
                        <a:gd name="connsiteX9" fmla="*/ 66218 w 368031"/>
                        <a:gd name="connsiteY9" fmla="*/ 2644087 h 2644087"/>
                        <a:gd name="connsiteX0" fmla="*/ 359827 w 363721"/>
                        <a:gd name="connsiteY0" fmla="*/ 0 h 2644087"/>
                        <a:gd name="connsiteX1" fmla="*/ 353433 w 363721"/>
                        <a:gd name="connsiteY1" fmla="*/ 164656 h 2644087"/>
                        <a:gd name="connsiteX2" fmla="*/ 236202 w 363721"/>
                        <a:gd name="connsiteY2" fmla="*/ 404979 h 2644087"/>
                        <a:gd name="connsiteX3" fmla="*/ 113110 w 363721"/>
                        <a:gd name="connsiteY3" fmla="*/ 686333 h 2644087"/>
                        <a:gd name="connsiteX4" fmla="*/ 83802 w 363721"/>
                        <a:gd name="connsiteY4" fmla="*/ 1055610 h 2644087"/>
                        <a:gd name="connsiteX5" fmla="*/ 95525 w 363721"/>
                        <a:gd name="connsiteY5" fmla="*/ 1448333 h 2644087"/>
                        <a:gd name="connsiteX6" fmla="*/ 42772 w 363721"/>
                        <a:gd name="connsiteY6" fmla="*/ 1682795 h 2644087"/>
                        <a:gd name="connsiteX7" fmla="*/ 1741 w 363721"/>
                        <a:gd name="connsiteY7" fmla="*/ 1864502 h 2644087"/>
                        <a:gd name="connsiteX8" fmla="*/ 13464 w 363721"/>
                        <a:gd name="connsiteY8" fmla="*/ 2139995 h 2644087"/>
                        <a:gd name="connsiteX9" fmla="*/ 66218 w 363721"/>
                        <a:gd name="connsiteY9" fmla="*/ 2644087 h 2644087"/>
                        <a:gd name="connsiteX0" fmla="*/ 369419 w 369419"/>
                        <a:gd name="connsiteY0" fmla="*/ 0 h 2653678"/>
                        <a:gd name="connsiteX1" fmla="*/ 353433 w 369419"/>
                        <a:gd name="connsiteY1" fmla="*/ 174247 h 2653678"/>
                        <a:gd name="connsiteX2" fmla="*/ 236202 w 369419"/>
                        <a:gd name="connsiteY2" fmla="*/ 414570 h 2653678"/>
                        <a:gd name="connsiteX3" fmla="*/ 113110 w 369419"/>
                        <a:gd name="connsiteY3" fmla="*/ 695924 h 2653678"/>
                        <a:gd name="connsiteX4" fmla="*/ 83802 w 369419"/>
                        <a:gd name="connsiteY4" fmla="*/ 1065201 h 2653678"/>
                        <a:gd name="connsiteX5" fmla="*/ 95525 w 369419"/>
                        <a:gd name="connsiteY5" fmla="*/ 1457924 h 2653678"/>
                        <a:gd name="connsiteX6" fmla="*/ 42772 w 369419"/>
                        <a:gd name="connsiteY6" fmla="*/ 1692386 h 2653678"/>
                        <a:gd name="connsiteX7" fmla="*/ 1741 w 369419"/>
                        <a:gd name="connsiteY7" fmla="*/ 1874093 h 2653678"/>
                        <a:gd name="connsiteX8" fmla="*/ 13464 w 369419"/>
                        <a:gd name="connsiteY8" fmla="*/ 2149586 h 2653678"/>
                        <a:gd name="connsiteX9" fmla="*/ 66218 w 369419"/>
                        <a:gd name="connsiteY9" fmla="*/ 2653678 h 26536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9419" h="2653678">
                          <a:moveTo>
                            <a:pt x="369419" y="0"/>
                          </a:moveTo>
                          <a:cubicBezTo>
                            <a:pt x="366399" y="34459"/>
                            <a:pt x="375636" y="105152"/>
                            <a:pt x="353433" y="174247"/>
                          </a:cubicBezTo>
                          <a:cubicBezTo>
                            <a:pt x="331230" y="243342"/>
                            <a:pt x="276256" y="327624"/>
                            <a:pt x="236202" y="414570"/>
                          </a:cubicBezTo>
                          <a:cubicBezTo>
                            <a:pt x="196148" y="501516"/>
                            <a:pt x="138510" y="587486"/>
                            <a:pt x="113110" y="695924"/>
                          </a:cubicBezTo>
                          <a:cubicBezTo>
                            <a:pt x="87710" y="804363"/>
                            <a:pt x="86733" y="938201"/>
                            <a:pt x="83802" y="1065201"/>
                          </a:cubicBezTo>
                          <a:cubicBezTo>
                            <a:pt x="80871" y="1192201"/>
                            <a:pt x="102363" y="1353393"/>
                            <a:pt x="95525" y="1457924"/>
                          </a:cubicBezTo>
                          <a:cubicBezTo>
                            <a:pt x="88687" y="1562455"/>
                            <a:pt x="42772" y="1692386"/>
                            <a:pt x="42772" y="1692386"/>
                          </a:cubicBezTo>
                          <a:cubicBezTo>
                            <a:pt x="27141" y="1761747"/>
                            <a:pt x="6626" y="1797893"/>
                            <a:pt x="1741" y="1874093"/>
                          </a:cubicBezTo>
                          <a:cubicBezTo>
                            <a:pt x="-3144" y="1950293"/>
                            <a:pt x="2718" y="2019655"/>
                            <a:pt x="13464" y="2149586"/>
                          </a:cubicBezTo>
                          <a:cubicBezTo>
                            <a:pt x="24210" y="2279517"/>
                            <a:pt x="45214" y="2466597"/>
                            <a:pt x="66218" y="265367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137" name="Freeform 136">
                      <a:extLst>
                        <a:ext uri="{FF2B5EF4-FFF2-40B4-BE49-F238E27FC236}">
                          <a16:creationId xmlns:a16="http://schemas.microsoft.com/office/drawing/2014/main" id="{EA93FFC3-E786-F69F-4B44-767D99736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2000" y="2637597"/>
                      <a:ext cx="381756" cy="2637706"/>
                    </a:xfrm>
                    <a:custGeom>
                      <a:avLst/>
                      <a:gdLst>
                        <a:gd name="connsiteX0" fmla="*/ 4431 w 369909"/>
                        <a:gd name="connsiteY0" fmla="*/ 0 h 2596662"/>
                        <a:gd name="connsiteX1" fmla="*/ 27877 w 369909"/>
                        <a:gd name="connsiteY1" fmla="*/ 134816 h 2596662"/>
                        <a:gd name="connsiteX2" fmla="*/ 215446 w 369909"/>
                        <a:gd name="connsiteY2" fmla="*/ 445477 h 2596662"/>
                        <a:gd name="connsiteX3" fmla="*/ 268200 w 369909"/>
                        <a:gd name="connsiteY3" fmla="*/ 814754 h 2596662"/>
                        <a:gd name="connsiteX4" fmla="*/ 303369 w 369909"/>
                        <a:gd name="connsiteY4" fmla="*/ 1494693 h 2596662"/>
                        <a:gd name="connsiteX5" fmla="*/ 344400 w 369909"/>
                        <a:gd name="connsiteY5" fmla="*/ 1781908 h 2596662"/>
                        <a:gd name="connsiteX6" fmla="*/ 367846 w 369909"/>
                        <a:gd name="connsiteY6" fmla="*/ 1981200 h 2596662"/>
                        <a:gd name="connsiteX7" fmla="*/ 291646 w 369909"/>
                        <a:gd name="connsiteY7" fmla="*/ 2444262 h 2596662"/>
                        <a:gd name="connsiteX8" fmla="*/ 250615 w 369909"/>
                        <a:gd name="connsiteY8" fmla="*/ 2596662 h 2596662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2089 w 380356"/>
                        <a:gd name="connsiteY0" fmla="*/ 0 h 2647818"/>
                        <a:gd name="connsiteX1" fmla="*/ 38324 w 380356"/>
                        <a:gd name="connsiteY1" fmla="*/ 185972 h 2647818"/>
                        <a:gd name="connsiteX2" fmla="*/ 225893 w 380356"/>
                        <a:gd name="connsiteY2" fmla="*/ 496633 h 2647818"/>
                        <a:gd name="connsiteX3" fmla="*/ 278647 w 380356"/>
                        <a:gd name="connsiteY3" fmla="*/ 865910 h 2647818"/>
                        <a:gd name="connsiteX4" fmla="*/ 313816 w 380356"/>
                        <a:gd name="connsiteY4" fmla="*/ 1545849 h 2647818"/>
                        <a:gd name="connsiteX5" fmla="*/ 354847 w 380356"/>
                        <a:gd name="connsiteY5" fmla="*/ 1833064 h 2647818"/>
                        <a:gd name="connsiteX6" fmla="*/ 378293 w 380356"/>
                        <a:gd name="connsiteY6" fmla="*/ 2032356 h 2647818"/>
                        <a:gd name="connsiteX7" fmla="*/ 302093 w 380356"/>
                        <a:gd name="connsiteY7" fmla="*/ 2495418 h 2647818"/>
                        <a:gd name="connsiteX8" fmla="*/ 261062 w 380356"/>
                        <a:gd name="connsiteY8" fmla="*/ 2647818 h 2647818"/>
                        <a:gd name="connsiteX0" fmla="*/ 3632 w 372307"/>
                        <a:gd name="connsiteY0" fmla="*/ 0 h 2641423"/>
                        <a:gd name="connsiteX1" fmla="*/ 30275 w 372307"/>
                        <a:gd name="connsiteY1" fmla="*/ 179577 h 2641423"/>
                        <a:gd name="connsiteX2" fmla="*/ 217844 w 372307"/>
                        <a:gd name="connsiteY2" fmla="*/ 490238 h 2641423"/>
                        <a:gd name="connsiteX3" fmla="*/ 270598 w 372307"/>
                        <a:gd name="connsiteY3" fmla="*/ 859515 h 2641423"/>
                        <a:gd name="connsiteX4" fmla="*/ 305767 w 372307"/>
                        <a:gd name="connsiteY4" fmla="*/ 1539454 h 2641423"/>
                        <a:gd name="connsiteX5" fmla="*/ 346798 w 372307"/>
                        <a:gd name="connsiteY5" fmla="*/ 1826669 h 2641423"/>
                        <a:gd name="connsiteX6" fmla="*/ 370244 w 372307"/>
                        <a:gd name="connsiteY6" fmla="*/ 2025961 h 2641423"/>
                        <a:gd name="connsiteX7" fmla="*/ 294044 w 372307"/>
                        <a:gd name="connsiteY7" fmla="*/ 2489023 h 2641423"/>
                        <a:gd name="connsiteX8" fmla="*/ 253013 w 372307"/>
                        <a:gd name="connsiteY8" fmla="*/ 2641423 h 2641423"/>
                        <a:gd name="connsiteX0" fmla="*/ 1930 w 381756"/>
                        <a:gd name="connsiteY0" fmla="*/ 0 h 2637706"/>
                        <a:gd name="connsiteX1" fmla="*/ 39724 w 381756"/>
                        <a:gd name="connsiteY1" fmla="*/ 175860 h 2637706"/>
                        <a:gd name="connsiteX2" fmla="*/ 227293 w 381756"/>
                        <a:gd name="connsiteY2" fmla="*/ 486521 h 2637706"/>
                        <a:gd name="connsiteX3" fmla="*/ 280047 w 381756"/>
                        <a:gd name="connsiteY3" fmla="*/ 855798 h 2637706"/>
                        <a:gd name="connsiteX4" fmla="*/ 315216 w 381756"/>
                        <a:gd name="connsiteY4" fmla="*/ 1535737 h 2637706"/>
                        <a:gd name="connsiteX5" fmla="*/ 356247 w 381756"/>
                        <a:gd name="connsiteY5" fmla="*/ 1822952 h 2637706"/>
                        <a:gd name="connsiteX6" fmla="*/ 379693 w 381756"/>
                        <a:gd name="connsiteY6" fmla="*/ 2022244 h 2637706"/>
                        <a:gd name="connsiteX7" fmla="*/ 303493 w 381756"/>
                        <a:gd name="connsiteY7" fmla="*/ 2485306 h 2637706"/>
                        <a:gd name="connsiteX8" fmla="*/ 262462 w 381756"/>
                        <a:gd name="connsiteY8" fmla="*/ 2637706 h 2637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1756" h="2637706">
                          <a:moveTo>
                            <a:pt x="1930" y="0"/>
                          </a:moveTo>
                          <a:cubicBezTo>
                            <a:pt x="-3932" y="30285"/>
                            <a:pt x="2164" y="94773"/>
                            <a:pt x="39724" y="175860"/>
                          </a:cubicBezTo>
                          <a:cubicBezTo>
                            <a:pt x="77284" y="256947"/>
                            <a:pt x="187239" y="373198"/>
                            <a:pt x="227293" y="486521"/>
                          </a:cubicBezTo>
                          <a:cubicBezTo>
                            <a:pt x="267347" y="599844"/>
                            <a:pt x="265393" y="680929"/>
                            <a:pt x="280047" y="855798"/>
                          </a:cubicBezTo>
                          <a:cubicBezTo>
                            <a:pt x="294701" y="1030667"/>
                            <a:pt x="302516" y="1374545"/>
                            <a:pt x="315216" y="1535737"/>
                          </a:cubicBezTo>
                          <a:cubicBezTo>
                            <a:pt x="327916" y="1696929"/>
                            <a:pt x="345501" y="1741868"/>
                            <a:pt x="356247" y="1822952"/>
                          </a:cubicBezTo>
                          <a:cubicBezTo>
                            <a:pt x="366993" y="1904036"/>
                            <a:pt x="388485" y="1911852"/>
                            <a:pt x="379693" y="2022244"/>
                          </a:cubicBezTo>
                          <a:cubicBezTo>
                            <a:pt x="370901" y="2132636"/>
                            <a:pt x="323032" y="2382729"/>
                            <a:pt x="303493" y="2485306"/>
                          </a:cubicBezTo>
                          <a:cubicBezTo>
                            <a:pt x="283955" y="2587883"/>
                            <a:pt x="273208" y="2612794"/>
                            <a:pt x="262462" y="2637706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38" name="Freeform 137">
                      <a:extLst>
                        <a:ext uri="{FF2B5EF4-FFF2-40B4-BE49-F238E27FC236}">
                          <a16:creationId xmlns:a16="http://schemas.microsoft.com/office/drawing/2014/main" id="{9DDF5F86-ED80-ACF4-3F5B-FBDEF7A6A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1339" y="1475643"/>
                      <a:ext cx="106012" cy="1214803"/>
                    </a:xfrm>
                    <a:custGeom>
                      <a:avLst/>
                      <a:gdLst>
                        <a:gd name="connsiteX0" fmla="*/ 29308 w 105685"/>
                        <a:gd name="connsiteY0" fmla="*/ 165588 h 1214803"/>
                        <a:gd name="connsiteX1" fmla="*/ 0 w 105685"/>
                        <a:gd name="connsiteY1" fmla="*/ 65942 h 1214803"/>
                        <a:gd name="connsiteX2" fmla="*/ 29308 w 105685"/>
                        <a:gd name="connsiteY2" fmla="*/ 7326 h 1214803"/>
                        <a:gd name="connsiteX3" fmla="*/ 87924 w 105685"/>
                        <a:gd name="connsiteY3" fmla="*/ 7326 h 1214803"/>
                        <a:gd name="connsiteX4" fmla="*/ 105508 w 105685"/>
                        <a:gd name="connsiteY4" fmla="*/ 65942 h 1214803"/>
                        <a:gd name="connsiteX5" fmla="*/ 93785 w 105685"/>
                        <a:gd name="connsiteY5" fmla="*/ 271095 h 1214803"/>
                        <a:gd name="connsiteX6" fmla="*/ 46893 w 105685"/>
                        <a:gd name="connsiteY6" fmla="*/ 910003 h 1214803"/>
                        <a:gd name="connsiteX7" fmla="*/ 29308 w 105685"/>
                        <a:gd name="connsiteY7" fmla="*/ 1214803 h 1214803"/>
                        <a:gd name="connsiteX0" fmla="*/ 29308 w 106012"/>
                        <a:gd name="connsiteY0" fmla="*/ 165588 h 1214803"/>
                        <a:gd name="connsiteX1" fmla="*/ 0 w 106012"/>
                        <a:gd name="connsiteY1" fmla="*/ 65942 h 1214803"/>
                        <a:gd name="connsiteX2" fmla="*/ 29308 w 106012"/>
                        <a:gd name="connsiteY2" fmla="*/ 7326 h 1214803"/>
                        <a:gd name="connsiteX3" fmla="*/ 87924 w 106012"/>
                        <a:gd name="connsiteY3" fmla="*/ 7326 h 1214803"/>
                        <a:gd name="connsiteX4" fmla="*/ 105508 w 106012"/>
                        <a:gd name="connsiteY4" fmla="*/ 65942 h 1214803"/>
                        <a:gd name="connsiteX5" fmla="*/ 93785 w 106012"/>
                        <a:gd name="connsiteY5" fmla="*/ 271095 h 1214803"/>
                        <a:gd name="connsiteX6" fmla="*/ 23447 w 106012"/>
                        <a:gd name="connsiteY6" fmla="*/ 716572 h 1214803"/>
                        <a:gd name="connsiteX7" fmla="*/ 29308 w 106012"/>
                        <a:gd name="connsiteY7" fmla="*/ 1214803 h 1214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6012" h="1214803">
                          <a:moveTo>
                            <a:pt x="29308" y="165588"/>
                          </a:moveTo>
                          <a:cubicBezTo>
                            <a:pt x="14654" y="128953"/>
                            <a:pt x="0" y="92319"/>
                            <a:pt x="0" y="65942"/>
                          </a:cubicBezTo>
                          <a:cubicBezTo>
                            <a:pt x="0" y="39565"/>
                            <a:pt x="14654" y="17095"/>
                            <a:pt x="29308" y="7326"/>
                          </a:cubicBezTo>
                          <a:cubicBezTo>
                            <a:pt x="43962" y="-2443"/>
                            <a:pt x="75224" y="-2443"/>
                            <a:pt x="87924" y="7326"/>
                          </a:cubicBezTo>
                          <a:cubicBezTo>
                            <a:pt x="100624" y="17095"/>
                            <a:pt x="104531" y="21981"/>
                            <a:pt x="105508" y="65942"/>
                          </a:cubicBezTo>
                          <a:cubicBezTo>
                            <a:pt x="106485" y="109903"/>
                            <a:pt x="107462" y="162657"/>
                            <a:pt x="93785" y="271095"/>
                          </a:cubicBezTo>
                          <a:cubicBezTo>
                            <a:pt x="80108" y="379533"/>
                            <a:pt x="34193" y="559287"/>
                            <a:pt x="23447" y="716572"/>
                          </a:cubicBezTo>
                          <a:cubicBezTo>
                            <a:pt x="12701" y="873857"/>
                            <a:pt x="32727" y="1141045"/>
                            <a:pt x="29308" y="1214803"/>
                          </a:cubicBezTo>
                        </a:path>
                      </a:pathLst>
                    </a:custGeom>
                    <a:noFill/>
                    <a:ln w="41275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1136E5E1-4B46-8D74-F207-74371978DD2D}"/>
                    </a:ext>
                  </a:extLst>
                </p:cNvPr>
                <p:cNvSpPr/>
                <p:nvPr/>
              </p:nvSpPr>
              <p:spPr>
                <a:xfrm>
                  <a:off x="5787770" y="1610941"/>
                  <a:ext cx="266349" cy="228453"/>
                </a:xfrm>
                <a:custGeom>
                  <a:avLst/>
                  <a:gdLst>
                    <a:gd name="connsiteX0" fmla="*/ 74802 w 217157"/>
                    <a:gd name="connsiteY0" fmla="*/ 180149 h 186504"/>
                    <a:gd name="connsiteX1" fmla="*/ 9061 w 217157"/>
                    <a:gd name="connsiteY1" fmla="*/ 132337 h 186504"/>
                    <a:gd name="connsiteX2" fmla="*/ 3084 w 217157"/>
                    <a:gd name="connsiteY2" fmla="*/ 66596 h 186504"/>
                    <a:gd name="connsiteX3" fmla="*/ 32967 w 217157"/>
                    <a:gd name="connsiteY3" fmla="*/ 24760 h 186504"/>
                    <a:gd name="connsiteX4" fmla="*/ 104684 w 217157"/>
                    <a:gd name="connsiteY4" fmla="*/ 855 h 186504"/>
                    <a:gd name="connsiteX5" fmla="*/ 170425 w 217157"/>
                    <a:gd name="connsiteY5" fmla="*/ 54643 h 186504"/>
                    <a:gd name="connsiteX6" fmla="*/ 212261 w 217157"/>
                    <a:gd name="connsiteY6" fmla="*/ 138313 h 186504"/>
                    <a:gd name="connsiteX7" fmla="*/ 206284 w 217157"/>
                    <a:gd name="connsiteY7" fmla="*/ 180149 h 186504"/>
                    <a:gd name="connsiteX8" fmla="*/ 74802 w 217157"/>
                    <a:gd name="connsiteY8" fmla="*/ 180149 h 186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157" h="186504">
                      <a:moveTo>
                        <a:pt x="74802" y="180149"/>
                      </a:moveTo>
                      <a:cubicBezTo>
                        <a:pt x="41932" y="172180"/>
                        <a:pt x="21014" y="151262"/>
                        <a:pt x="9061" y="132337"/>
                      </a:cubicBezTo>
                      <a:cubicBezTo>
                        <a:pt x="-2892" y="113411"/>
                        <a:pt x="-900" y="84525"/>
                        <a:pt x="3084" y="66596"/>
                      </a:cubicBezTo>
                      <a:cubicBezTo>
                        <a:pt x="7068" y="48666"/>
                        <a:pt x="16034" y="35717"/>
                        <a:pt x="32967" y="24760"/>
                      </a:cubicBezTo>
                      <a:cubicBezTo>
                        <a:pt x="49900" y="13803"/>
                        <a:pt x="81774" y="-4125"/>
                        <a:pt x="104684" y="855"/>
                      </a:cubicBezTo>
                      <a:cubicBezTo>
                        <a:pt x="127594" y="5835"/>
                        <a:pt x="152496" y="31733"/>
                        <a:pt x="170425" y="54643"/>
                      </a:cubicBezTo>
                      <a:cubicBezTo>
                        <a:pt x="188354" y="77553"/>
                        <a:pt x="206284" y="117395"/>
                        <a:pt x="212261" y="138313"/>
                      </a:cubicBezTo>
                      <a:cubicBezTo>
                        <a:pt x="218238" y="159231"/>
                        <a:pt x="221225" y="171184"/>
                        <a:pt x="206284" y="180149"/>
                      </a:cubicBezTo>
                      <a:cubicBezTo>
                        <a:pt x="191343" y="189114"/>
                        <a:pt x="107672" y="188118"/>
                        <a:pt x="74802" y="18014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EF9019C-88A1-6CB4-73BA-CED6F83DFB7F}"/>
                  </a:ext>
                </a:extLst>
              </p:cNvPr>
              <p:cNvGrpSpPr/>
              <p:nvPr/>
            </p:nvGrpSpPr>
            <p:grpSpPr>
              <a:xfrm>
                <a:off x="8077952" y="1362584"/>
                <a:ext cx="593432" cy="746509"/>
                <a:chOff x="8077952" y="1362584"/>
                <a:chExt cx="593432" cy="74650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2B7EB1F-B81E-01A7-F3AE-2B7FFDF875D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502854">
                  <a:off x="8135821" y="1362584"/>
                  <a:ext cx="495166" cy="499313"/>
                  <a:chOff x="9031266" y="4546387"/>
                  <a:chExt cx="826717" cy="833639"/>
                </a:xfrm>
              </p:grpSpPr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CE6146C-2FCE-9C0C-73D2-8FC66DFBD886}"/>
                      </a:ext>
                    </a:extLst>
                  </p:cNvPr>
                  <p:cNvSpPr/>
                  <p:nvPr/>
                </p:nvSpPr>
                <p:spPr>
                  <a:xfrm>
                    <a:off x="9031266" y="474485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775BC302-F8F9-F426-2987-7C17971296E5}"/>
                      </a:ext>
                    </a:extLst>
                  </p:cNvPr>
                  <p:cNvSpPr/>
                  <p:nvPr/>
                </p:nvSpPr>
                <p:spPr>
                  <a:xfrm>
                    <a:off x="9031266" y="485884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DC121582-6E79-6023-34C9-3232C3D81BF7}"/>
                      </a:ext>
                    </a:extLst>
                  </p:cNvPr>
                  <p:cNvSpPr/>
                  <p:nvPr/>
                </p:nvSpPr>
                <p:spPr>
                  <a:xfrm>
                    <a:off x="9031266" y="496047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BD5E0D01-64C7-50E0-C6B4-E419F27F4A22}"/>
                      </a:ext>
                    </a:extLst>
                  </p:cNvPr>
                  <p:cNvSpPr/>
                  <p:nvPr/>
                </p:nvSpPr>
                <p:spPr>
                  <a:xfrm>
                    <a:off x="9031266" y="506023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E07E2FD0-9C35-C3DE-7514-735EEB048164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808380" y="4911334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E7A6B65C-0E6B-1713-0EA2-41C0759AE263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960632" y="491328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26" name="Freeform 125">
                    <a:extLst>
                      <a:ext uri="{FF2B5EF4-FFF2-40B4-BE49-F238E27FC236}">
                        <a16:creationId xmlns:a16="http://schemas.microsoft.com/office/drawing/2014/main" id="{FFAC6FC4-3C15-B83E-2A3B-618D0425BE2D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112884" y="490636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8FD8D88C-919E-5A74-AA8E-1DD1F2B91001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254794" y="4907035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F0895A1-AF5F-7DDA-2B8A-905F555E6252}"/>
                    </a:ext>
                  </a:extLst>
                </p:cNvPr>
                <p:cNvSpPr txBox="1"/>
                <p:nvPr/>
              </p:nvSpPr>
              <p:spPr>
                <a:xfrm>
                  <a:off x="8077952" y="1847483"/>
                  <a:ext cx="59343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elastin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8FE268-14B9-E1AA-46C8-DBDDE93E16F3}"/>
                  </a:ext>
                </a:extLst>
              </p:cNvPr>
              <p:cNvGrpSpPr/>
              <p:nvPr/>
            </p:nvGrpSpPr>
            <p:grpSpPr>
              <a:xfrm>
                <a:off x="6061058" y="1472900"/>
                <a:ext cx="2789384" cy="3381040"/>
                <a:chOff x="6061058" y="1472900"/>
                <a:chExt cx="2789384" cy="3381040"/>
              </a:xfrm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7354AEDD-3A98-B28C-6225-E523B6321C96}"/>
                    </a:ext>
                  </a:extLst>
                </p:cNvPr>
                <p:cNvSpPr/>
                <p:nvPr/>
              </p:nvSpPr>
              <p:spPr>
                <a:xfrm>
                  <a:off x="6061058" y="1654988"/>
                  <a:ext cx="1846735" cy="700644"/>
                </a:xfrm>
                <a:custGeom>
                  <a:avLst/>
                  <a:gdLst>
                    <a:gd name="connsiteX0" fmla="*/ 1821180 w 1821180"/>
                    <a:gd name="connsiteY0" fmla="*/ 0 h 640080"/>
                    <a:gd name="connsiteX1" fmla="*/ 914400 w 1821180"/>
                    <a:gd name="connsiteY1" fmla="*/ 167640 h 640080"/>
                    <a:gd name="connsiteX2" fmla="*/ 0 w 1821180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1180" h="640080">
                      <a:moveTo>
                        <a:pt x="1821180" y="0"/>
                      </a:moveTo>
                      <a:cubicBezTo>
                        <a:pt x="1519555" y="30480"/>
                        <a:pt x="1217930" y="60960"/>
                        <a:pt x="914400" y="167640"/>
                      </a:cubicBezTo>
                      <a:cubicBezTo>
                        <a:pt x="610870" y="274320"/>
                        <a:pt x="305435" y="457200"/>
                        <a:pt x="0" y="64008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F6167F8-A3EF-C98C-0AD9-B3463A807D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F6167F8-A3EF-C98C-0AD9-B3463A807D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3889" r="-33333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4DB2BD77-BFD8-58A0-AF7F-16477D548502}"/>
                    </a:ext>
                  </a:extLst>
                </p:cNvPr>
                <p:cNvSpPr/>
                <p:nvPr/>
              </p:nvSpPr>
              <p:spPr>
                <a:xfrm>
                  <a:off x="6192365" y="2155260"/>
                  <a:ext cx="1846735" cy="1974780"/>
                </a:xfrm>
                <a:custGeom>
                  <a:avLst/>
                  <a:gdLst>
                    <a:gd name="connsiteX0" fmla="*/ 1805940 w 1805940"/>
                    <a:gd name="connsiteY0" fmla="*/ 0 h 2095500"/>
                    <a:gd name="connsiteX1" fmla="*/ 1226820 w 1805940"/>
                    <a:gd name="connsiteY1" fmla="*/ 1219200 h 2095500"/>
                    <a:gd name="connsiteX2" fmla="*/ 0 w 1805940"/>
                    <a:gd name="connsiteY2" fmla="*/ 2095500 h 2095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5940" h="2095500">
                      <a:moveTo>
                        <a:pt x="1805940" y="0"/>
                      </a:moveTo>
                      <a:cubicBezTo>
                        <a:pt x="1666875" y="434975"/>
                        <a:pt x="1527810" y="869950"/>
                        <a:pt x="1226820" y="1219200"/>
                      </a:cubicBezTo>
                      <a:cubicBezTo>
                        <a:pt x="925830" y="1568450"/>
                        <a:pt x="462915" y="1831975"/>
                        <a:pt x="0" y="209550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D8A8A1ED-9E00-0836-67DB-17D49BF40B01}"/>
                    </a:ext>
                  </a:extLst>
                </p:cNvPr>
                <p:cNvSpPr/>
                <p:nvPr/>
              </p:nvSpPr>
              <p:spPr>
                <a:xfrm>
                  <a:off x="6192365" y="2209800"/>
                  <a:ext cx="2235355" cy="2644140"/>
                </a:xfrm>
                <a:custGeom>
                  <a:avLst/>
                  <a:gdLst>
                    <a:gd name="connsiteX0" fmla="*/ 2186940 w 2186940"/>
                    <a:gd name="connsiteY0" fmla="*/ 0 h 2644140"/>
                    <a:gd name="connsiteX1" fmla="*/ 1615440 w 2186940"/>
                    <a:gd name="connsiteY1" fmla="*/ 1676400 h 2644140"/>
                    <a:gd name="connsiteX2" fmla="*/ 0 w 2186940"/>
                    <a:gd name="connsiteY2" fmla="*/ 2644140 h 26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6940" h="2644140">
                      <a:moveTo>
                        <a:pt x="2186940" y="0"/>
                      </a:moveTo>
                      <a:cubicBezTo>
                        <a:pt x="2083435" y="617855"/>
                        <a:pt x="1979930" y="1235710"/>
                        <a:pt x="1615440" y="1676400"/>
                      </a:cubicBezTo>
                      <a:cubicBezTo>
                        <a:pt x="1250950" y="2117090"/>
                        <a:pt x="168910" y="2496820"/>
                        <a:pt x="0" y="264414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06FBBF4-CDE6-A3F9-E462-C68D0B9DFD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06FBBF4-CDE6-A3F9-E462-C68D0B9DFD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0526" r="-36842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4F4B5B15-528B-E0F3-E311-522009A10E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4F4B5B15-528B-E0F3-E311-522009A10E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2195" r="-36585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BC7728C-7E21-8954-8AC0-0AB9B08E1C57}"/>
                  </a:ext>
                </a:extLst>
              </p:cNvPr>
              <p:cNvGrpSpPr/>
              <p:nvPr/>
            </p:nvGrpSpPr>
            <p:grpSpPr>
              <a:xfrm>
                <a:off x="2572389" y="1527814"/>
                <a:ext cx="1053460" cy="752412"/>
                <a:chOff x="2572389" y="1527814"/>
                <a:chExt cx="1053460" cy="752412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09E3F85-2668-8B27-32AF-DD3B30B4FF32}"/>
                    </a:ext>
                  </a:extLst>
                </p:cNvPr>
                <p:cNvGrpSpPr/>
                <p:nvPr/>
              </p:nvGrpSpPr>
              <p:grpSpPr>
                <a:xfrm rot="10192449">
                  <a:off x="2896916" y="1527814"/>
                  <a:ext cx="728933" cy="440548"/>
                  <a:chOff x="8918532" y="4947781"/>
                  <a:chExt cx="1002082" cy="751561"/>
                </a:xfrm>
              </p:grpSpPr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5508EC49-06AD-0CB5-0ADA-07042ED5787A}"/>
                      </a:ext>
                    </a:extLst>
                  </p:cNvPr>
                  <p:cNvSpPr/>
                  <p:nvPr/>
                </p:nvSpPr>
                <p:spPr>
                  <a:xfrm>
                    <a:off x="9018740" y="4947781"/>
                    <a:ext cx="713983" cy="751561"/>
                  </a:xfrm>
                  <a:custGeom>
                    <a:avLst/>
                    <a:gdLst>
                      <a:gd name="connsiteX0" fmla="*/ 0 w 713983"/>
                      <a:gd name="connsiteY0" fmla="*/ 751561 h 751561"/>
                      <a:gd name="connsiteX1" fmla="*/ 125260 w 713983"/>
                      <a:gd name="connsiteY1" fmla="*/ 488515 h 751561"/>
                      <a:gd name="connsiteX2" fmla="*/ 488515 w 713983"/>
                      <a:gd name="connsiteY2" fmla="*/ 275572 h 751561"/>
                      <a:gd name="connsiteX3" fmla="*/ 713983 w 713983"/>
                      <a:gd name="connsiteY3" fmla="*/ 0 h 75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3983" h="751561">
                        <a:moveTo>
                          <a:pt x="0" y="751561"/>
                        </a:moveTo>
                        <a:cubicBezTo>
                          <a:pt x="21920" y="659703"/>
                          <a:pt x="43841" y="567846"/>
                          <a:pt x="125260" y="488515"/>
                        </a:cubicBezTo>
                        <a:cubicBezTo>
                          <a:pt x="206679" y="409184"/>
                          <a:pt x="390395" y="356991"/>
                          <a:pt x="488515" y="275572"/>
                        </a:cubicBezTo>
                        <a:cubicBezTo>
                          <a:pt x="586635" y="194153"/>
                          <a:pt x="650309" y="97076"/>
                          <a:pt x="713983" y="0"/>
                        </a:cubicBezTo>
                      </a:path>
                    </a:pathLst>
                  </a:custGeom>
                  <a:ln w="19050">
                    <a:solidFill>
                      <a:schemeClr val="accent4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803A56C9-1AA0-2BE9-4F32-767E8D78A657}"/>
                      </a:ext>
                    </a:extLst>
                  </p:cNvPr>
                  <p:cNvSpPr/>
                  <p:nvPr/>
                </p:nvSpPr>
                <p:spPr>
                  <a:xfrm>
                    <a:off x="8918532" y="5035463"/>
                    <a:ext cx="964504" cy="563671"/>
                  </a:xfrm>
                  <a:custGeom>
                    <a:avLst/>
                    <a:gdLst>
                      <a:gd name="connsiteX0" fmla="*/ 0 w 964504"/>
                      <a:gd name="connsiteY0" fmla="*/ 563671 h 563671"/>
                      <a:gd name="connsiteX1" fmla="*/ 388306 w 964504"/>
                      <a:gd name="connsiteY1" fmla="*/ 463463 h 563671"/>
                      <a:gd name="connsiteX2" fmla="*/ 526093 w 964504"/>
                      <a:gd name="connsiteY2" fmla="*/ 212942 h 563671"/>
                      <a:gd name="connsiteX3" fmla="*/ 663879 w 964504"/>
                      <a:gd name="connsiteY3" fmla="*/ 50104 h 563671"/>
                      <a:gd name="connsiteX4" fmla="*/ 964504 w 964504"/>
                      <a:gd name="connsiteY4" fmla="*/ 0 h 5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504" h="563671">
                        <a:moveTo>
                          <a:pt x="0" y="563671"/>
                        </a:moveTo>
                        <a:cubicBezTo>
                          <a:pt x="150312" y="542794"/>
                          <a:pt x="300624" y="521918"/>
                          <a:pt x="388306" y="463463"/>
                        </a:cubicBezTo>
                        <a:cubicBezTo>
                          <a:pt x="475988" y="405008"/>
                          <a:pt x="480164" y="281835"/>
                          <a:pt x="526093" y="212942"/>
                        </a:cubicBezTo>
                        <a:cubicBezTo>
                          <a:pt x="572022" y="144049"/>
                          <a:pt x="590811" y="85594"/>
                          <a:pt x="663879" y="50104"/>
                        </a:cubicBezTo>
                        <a:cubicBezTo>
                          <a:pt x="736948" y="14614"/>
                          <a:pt x="850726" y="7307"/>
                          <a:pt x="964504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7737AEB5-F677-8140-4A80-6484673A1607}"/>
                      </a:ext>
                    </a:extLst>
                  </p:cNvPr>
                  <p:cNvSpPr/>
                  <p:nvPr/>
                </p:nvSpPr>
                <p:spPr>
                  <a:xfrm>
                    <a:off x="8968636" y="5098093"/>
                    <a:ext cx="951978" cy="413359"/>
                  </a:xfrm>
                  <a:custGeom>
                    <a:avLst/>
                    <a:gdLst>
                      <a:gd name="connsiteX0" fmla="*/ 0 w 951978"/>
                      <a:gd name="connsiteY0" fmla="*/ 413359 h 413359"/>
                      <a:gd name="connsiteX1" fmla="*/ 275572 w 951978"/>
                      <a:gd name="connsiteY1" fmla="*/ 350729 h 413359"/>
                      <a:gd name="connsiteX2" fmla="*/ 551145 w 951978"/>
                      <a:gd name="connsiteY2" fmla="*/ 212943 h 413359"/>
                      <a:gd name="connsiteX3" fmla="*/ 726509 w 951978"/>
                      <a:gd name="connsiteY3" fmla="*/ 37578 h 413359"/>
                      <a:gd name="connsiteX4" fmla="*/ 876822 w 951978"/>
                      <a:gd name="connsiteY4" fmla="*/ 12526 h 413359"/>
                      <a:gd name="connsiteX5" fmla="*/ 951978 w 951978"/>
                      <a:gd name="connsiteY5" fmla="*/ 0 h 413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978" h="413359">
                        <a:moveTo>
                          <a:pt x="0" y="413359"/>
                        </a:moveTo>
                        <a:cubicBezTo>
                          <a:pt x="91857" y="398745"/>
                          <a:pt x="183715" y="384132"/>
                          <a:pt x="275572" y="350729"/>
                        </a:cubicBezTo>
                        <a:cubicBezTo>
                          <a:pt x="367429" y="317326"/>
                          <a:pt x="475989" y="265135"/>
                          <a:pt x="551145" y="212943"/>
                        </a:cubicBezTo>
                        <a:cubicBezTo>
                          <a:pt x="626301" y="160751"/>
                          <a:pt x="672230" y="70981"/>
                          <a:pt x="726509" y="37578"/>
                        </a:cubicBezTo>
                        <a:cubicBezTo>
                          <a:pt x="780788" y="4175"/>
                          <a:pt x="876822" y="12526"/>
                          <a:pt x="876822" y="12526"/>
                        </a:cubicBezTo>
                        <a:lnTo>
                          <a:pt x="951978" y="0"/>
                        </a:ln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CEB62FBB-B2BE-C9A6-AF23-92E137A08009}"/>
                      </a:ext>
                    </a:extLst>
                  </p:cNvPr>
                  <p:cNvSpPr/>
                  <p:nvPr/>
                </p:nvSpPr>
                <p:spPr>
                  <a:xfrm>
                    <a:off x="9206630" y="5010411"/>
                    <a:ext cx="578353" cy="676405"/>
                  </a:xfrm>
                  <a:custGeom>
                    <a:avLst/>
                    <a:gdLst>
                      <a:gd name="connsiteX0" fmla="*/ 0 w 578353"/>
                      <a:gd name="connsiteY0" fmla="*/ 676405 h 676405"/>
                      <a:gd name="connsiteX1" fmla="*/ 62630 w 578353"/>
                      <a:gd name="connsiteY1" fmla="*/ 288099 h 676405"/>
                      <a:gd name="connsiteX2" fmla="*/ 225469 w 578353"/>
                      <a:gd name="connsiteY2" fmla="*/ 187890 h 676405"/>
                      <a:gd name="connsiteX3" fmla="*/ 526093 w 578353"/>
                      <a:gd name="connsiteY3" fmla="*/ 100208 h 676405"/>
                      <a:gd name="connsiteX4" fmla="*/ 576197 w 578353"/>
                      <a:gd name="connsiteY4" fmla="*/ 0 h 676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353" h="676405">
                        <a:moveTo>
                          <a:pt x="0" y="676405"/>
                        </a:moveTo>
                        <a:cubicBezTo>
                          <a:pt x="12526" y="522961"/>
                          <a:pt x="25052" y="369518"/>
                          <a:pt x="62630" y="288099"/>
                        </a:cubicBezTo>
                        <a:cubicBezTo>
                          <a:pt x="100208" y="206680"/>
                          <a:pt x="148225" y="219205"/>
                          <a:pt x="225469" y="187890"/>
                        </a:cubicBezTo>
                        <a:cubicBezTo>
                          <a:pt x="302713" y="156575"/>
                          <a:pt x="467638" y="131523"/>
                          <a:pt x="526093" y="100208"/>
                        </a:cubicBezTo>
                        <a:cubicBezTo>
                          <a:pt x="584548" y="68893"/>
                          <a:pt x="580372" y="34446"/>
                          <a:pt x="576197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96E8D2B-78D4-D049-7AAB-9D6E4311C46B}"/>
                    </a:ext>
                  </a:extLst>
                </p:cNvPr>
                <p:cNvSpPr txBox="1"/>
                <p:nvPr/>
              </p:nvSpPr>
              <p:spPr>
                <a:xfrm>
                  <a:off x="2572389" y="2018616"/>
                  <a:ext cx="71205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collagen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426185-F255-6EB9-4C38-E6B5A1E5BFAD}"/>
                  </a:ext>
                </a:extLst>
              </p:cNvPr>
              <p:cNvGrpSpPr/>
              <p:nvPr/>
            </p:nvGrpSpPr>
            <p:grpSpPr>
              <a:xfrm>
                <a:off x="2903219" y="1485397"/>
                <a:ext cx="2750821" cy="3360923"/>
                <a:chOff x="2903219" y="1485397"/>
                <a:chExt cx="2750821" cy="336092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CAB08A8-5B04-99EF-34AF-E6D188BA434E}"/>
                    </a:ext>
                  </a:extLst>
                </p:cNvPr>
                <p:cNvGrpSpPr/>
                <p:nvPr/>
              </p:nvGrpSpPr>
              <p:grpSpPr>
                <a:xfrm>
                  <a:off x="2903219" y="1485397"/>
                  <a:ext cx="2750821" cy="3360923"/>
                  <a:chOff x="2903219" y="1485397"/>
                  <a:chExt cx="2750821" cy="3360923"/>
                </a:xfrm>
              </p:grpSpPr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8B8E0048-EF73-A02A-90C4-ACBB79518DA4}"/>
                      </a:ext>
                    </a:extLst>
                  </p:cNvPr>
                  <p:cNvSpPr/>
                  <p:nvPr/>
                </p:nvSpPr>
                <p:spPr>
                  <a:xfrm>
                    <a:off x="3657600" y="1699260"/>
                    <a:ext cx="1996440" cy="640080"/>
                  </a:xfrm>
                  <a:custGeom>
                    <a:avLst/>
                    <a:gdLst>
                      <a:gd name="connsiteX0" fmla="*/ 0 w 1996440"/>
                      <a:gd name="connsiteY0" fmla="*/ 0 h 640080"/>
                      <a:gd name="connsiteX1" fmla="*/ 883920 w 1996440"/>
                      <a:gd name="connsiteY1" fmla="*/ 137160 h 640080"/>
                      <a:gd name="connsiteX2" fmla="*/ 1996440 w 1996440"/>
                      <a:gd name="connsiteY2" fmla="*/ 640080 h 64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96440" h="640080">
                        <a:moveTo>
                          <a:pt x="0" y="0"/>
                        </a:moveTo>
                        <a:cubicBezTo>
                          <a:pt x="275590" y="15240"/>
                          <a:pt x="551180" y="30480"/>
                          <a:pt x="883920" y="137160"/>
                        </a:cubicBezTo>
                        <a:cubicBezTo>
                          <a:pt x="1216660" y="243840"/>
                          <a:pt x="1606550" y="441960"/>
                          <a:pt x="1996440" y="64008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0C6F4762-2832-7A44-43CE-B8689B5FB870}"/>
                      </a:ext>
                    </a:extLst>
                  </p:cNvPr>
                  <p:cNvSpPr/>
                  <p:nvPr/>
                </p:nvSpPr>
                <p:spPr>
                  <a:xfrm>
                    <a:off x="3276600" y="2433514"/>
                    <a:ext cx="2293620" cy="1650806"/>
                  </a:xfrm>
                  <a:custGeom>
                    <a:avLst/>
                    <a:gdLst>
                      <a:gd name="connsiteX0" fmla="*/ 0 w 2217420"/>
                      <a:gd name="connsiteY0" fmla="*/ 0 h 1584960"/>
                      <a:gd name="connsiteX1" fmla="*/ 701040 w 2217420"/>
                      <a:gd name="connsiteY1" fmla="*/ 830580 h 1584960"/>
                      <a:gd name="connsiteX2" fmla="*/ 2217420 w 2217420"/>
                      <a:gd name="connsiteY2" fmla="*/ 1584960 h 1584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17420" h="1584960">
                        <a:moveTo>
                          <a:pt x="0" y="0"/>
                        </a:moveTo>
                        <a:cubicBezTo>
                          <a:pt x="165735" y="283210"/>
                          <a:pt x="331470" y="566420"/>
                          <a:pt x="701040" y="830580"/>
                        </a:cubicBezTo>
                        <a:cubicBezTo>
                          <a:pt x="1070610" y="1094740"/>
                          <a:pt x="1644015" y="1339850"/>
                          <a:pt x="2217420" y="158496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9CDD43AB-AE60-407E-1C39-1E6369B27EAD}"/>
                      </a:ext>
                    </a:extLst>
                  </p:cNvPr>
                  <p:cNvSpPr/>
                  <p:nvPr/>
                </p:nvSpPr>
                <p:spPr>
                  <a:xfrm>
                    <a:off x="2903219" y="2457916"/>
                    <a:ext cx="2712047" cy="2388404"/>
                  </a:xfrm>
                  <a:custGeom>
                    <a:avLst/>
                    <a:gdLst>
                      <a:gd name="connsiteX0" fmla="*/ 0 w 2659380"/>
                      <a:gd name="connsiteY0" fmla="*/ 0 h 2331720"/>
                      <a:gd name="connsiteX1" fmla="*/ 563880 w 2659380"/>
                      <a:gd name="connsiteY1" fmla="*/ 1150620 h 2331720"/>
                      <a:gd name="connsiteX2" fmla="*/ 2148840 w 2659380"/>
                      <a:gd name="connsiteY2" fmla="*/ 2133600 h 2331720"/>
                      <a:gd name="connsiteX3" fmla="*/ 2659380 w 2659380"/>
                      <a:gd name="connsiteY3" fmla="*/ 2331720 h 2331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9380" h="2331720">
                        <a:moveTo>
                          <a:pt x="0" y="0"/>
                        </a:moveTo>
                        <a:cubicBezTo>
                          <a:pt x="102870" y="397510"/>
                          <a:pt x="205740" y="795020"/>
                          <a:pt x="563880" y="1150620"/>
                        </a:cubicBezTo>
                        <a:cubicBezTo>
                          <a:pt x="922020" y="1506220"/>
                          <a:pt x="1799590" y="1936750"/>
                          <a:pt x="2148840" y="2133600"/>
                        </a:cubicBezTo>
                        <a:cubicBezTo>
                          <a:pt x="2498090" y="2330450"/>
                          <a:pt x="2659380" y="2331720"/>
                          <a:pt x="2659380" y="233172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CE13F77-A8F7-8B39-ECB3-619E7A8808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carotid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CE13F77-A8F7-8B39-ECB3-619E7A8808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1111" r="-3611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8D53AC2D-7803-2636-4B0D-587165D73A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femoral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8D53AC2D-7803-2636-4B0D-587165D73A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l="-10526" r="-3421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DAE0B41-538C-6608-571F-6DBE06F309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DAE0B41-538C-6608-571F-6DBE06F309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0000" r="-37500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2396EE-55CD-BD62-875E-62B38C39F143}"/>
                  </a:ext>
                </a:extLst>
              </p:cNvPr>
              <p:cNvGrpSpPr/>
              <p:nvPr/>
            </p:nvGrpSpPr>
            <p:grpSpPr>
              <a:xfrm>
                <a:off x="7551216" y="5602874"/>
                <a:ext cx="1089380" cy="698622"/>
                <a:chOff x="7551216" y="5602874"/>
                <a:chExt cx="1089380" cy="69862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A857CB0-93E0-8CE8-7BF7-B057AD9AC2D8}"/>
                    </a:ext>
                  </a:extLst>
                </p:cNvPr>
                <p:cNvGrpSpPr/>
                <p:nvPr/>
              </p:nvGrpSpPr>
              <p:grpSpPr>
                <a:xfrm rot="10451185">
                  <a:off x="7551216" y="5602874"/>
                  <a:ext cx="1089380" cy="366043"/>
                  <a:chOff x="8340385" y="3670599"/>
                  <a:chExt cx="1089380" cy="36604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270F2B-4295-5F48-93E2-AE927B35EF2B}"/>
                      </a:ext>
                    </a:extLst>
                  </p:cNvPr>
                  <p:cNvGrpSpPr/>
                  <p:nvPr/>
                </p:nvGrpSpPr>
                <p:grpSpPr>
                  <a:xfrm>
                    <a:off x="8564867" y="3670599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32" name="Freeform 31">
                      <a:extLst>
                        <a:ext uri="{FF2B5EF4-FFF2-40B4-BE49-F238E27FC236}">
                          <a16:creationId xmlns:a16="http://schemas.microsoft.com/office/drawing/2014/main" id="{73BA0A26-358E-3C7D-4142-0C63EA459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D1DBBE14-B436-8C17-311C-4A4DD299A3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144D11D-0D5E-A7E1-E25A-9B1639AF7BD8}"/>
                      </a:ext>
                    </a:extLst>
                  </p:cNvPr>
                  <p:cNvGrpSpPr/>
                  <p:nvPr/>
                </p:nvGrpSpPr>
                <p:grpSpPr>
                  <a:xfrm>
                    <a:off x="8803310" y="3786873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F4090A95-DDB1-F4F8-6A39-B1DAEE860E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B8B25EC6-3CFD-6801-9209-4D9AF13DBF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400A1A0-0647-22E1-7B80-D1651824AFB7}"/>
                      </a:ext>
                    </a:extLst>
                  </p:cNvPr>
                  <p:cNvGrpSpPr/>
                  <p:nvPr/>
                </p:nvGrpSpPr>
                <p:grpSpPr>
                  <a:xfrm rot="380191">
                    <a:off x="8340385" y="3859634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FC68A4CD-9BA2-8044-8DAA-1ADA25450E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803C1F58-D0BF-64E0-FF49-6FDFE6488A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3047596-BD89-80E3-8274-380CDDC79AEE}"/>
                    </a:ext>
                  </a:extLst>
                </p:cNvPr>
                <p:cNvSpPr txBox="1"/>
                <p:nvPr/>
              </p:nvSpPr>
              <p:spPr>
                <a:xfrm>
                  <a:off x="7608179" y="6039886"/>
                  <a:ext cx="99822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VSMCs</a:t>
                  </a:r>
                  <a:endParaRPr lang="en-GB" sz="1100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41A217-1D10-C063-A14A-C68FDE48EF47}"/>
                  </a:ext>
                </a:extLst>
              </p:cNvPr>
              <p:cNvGrpSpPr/>
              <p:nvPr/>
            </p:nvGrpSpPr>
            <p:grpSpPr>
              <a:xfrm>
                <a:off x="5981700" y="2453640"/>
                <a:ext cx="2362200" cy="3303592"/>
                <a:chOff x="5981700" y="2453640"/>
                <a:chExt cx="2362200" cy="3303592"/>
              </a:xfrm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04BD24F2-02EE-CBBA-A7FE-886595A44E2A}"/>
                    </a:ext>
                  </a:extLst>
                </p:cNvPr>
                <p:cNvSpPr/>
                <p:nvPr/>
              </p:nvSpPr>
              <p:spPr>
                <a:xfrm>
                  <a:off x="6240780" y="5044440"/>
                  <a:ext cx="1348740" cy="632460"/>
                </a:xfrm>
                <a:custGeom>
                  <a:avLst/>
                  <a:gdLst>
                    <a:gd name="connsiteX0" fmla="*/ 1348740 w 1348740"/>
                    <a:gd name="connsiteY0" fmla="*/ 632460 h 632460"/>
                    <a:gd name="connsiteX1" fmla="*/ 426720 w 1348740"/>
                    <a:gd name="connsiteY1" fmla="*/ 312420 h 632460"/>
                    <a:gd name="connsiteX2" fmla="*/ 0 w 1348740"/>
                    <a:gd name="connsiteY2" fmla="*/ 0 h 63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8740" h="632460">
                      <a:moveTo>
                        <a:pt x="1348740" y="632460"/>
                      </a:moveTo>
                      <a:cubicBezTo>
                        <a:pt x="1000125" y="525145"/>
                        <a:pt x="651510" y="417830"/>
                        <a:pt x="426720" y="312420"/>
                      </a:cubicBezTo>
                      <a:cubicBezTo>
                        <a:pt x="201930" y="207010"/>
                        <a:pt x="100965" y="103505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BBEA6CDE-735A-16B3-ECB5-905C22BEDE24}"/>
                    </a:ext>
                  </a:extLst>
                </p:cNvPr>
                <p:cNvSpPr/>
                <p:nvPr/>
              </p:nvSpPr>
              <p:spPr>
                <a:xfrm>
                  <a:off x="6192365" y="4297680"/>
                  <a:ext cx="1740055" cy="1280160"/>
                </a:xfrm>
                <a:custGeom>
                  <a:avLst/>
                  <a:gdLst>
                    <a:gd name="connsiteX0" fmla="*/ 1714500 w 1714500"/>
                    <a:gd name="connsiteY0" fmla="*/ 1280160 h 1280160"/>
                    <a:gd name="connsiteX1" fmla="*/ 701040 w 1714500"/>
                    <a:gd name="connsiteY1" fmla="*/ 434340 h 1280160"/>
                    <a:gd name="connsiteX2" fmla="*/ 0 w 1714500"/>
                    <a:gd name="connsiteY2" fmla="*/ 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0" h="1280160">
                      <a:moveTo>
                        <a:pt x="1714500" y="1280160"/>
                      </a:moveTo>
                      <a:cubicBezTo>
                        <a:pt x="1350645" y="963930"/>
                        <a:pt x="986790" y="647700"/>
                        <a:pt x="701040" y="434340"/>
                      </a:cubicBezTo>
                      <a:cubicBezTo>
                        <a:pt x="415290" y="220980"/>
                        <a:pt x="207645" y="11049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32031524-6889-A2F1-7769-881159968938}"/>
                    </a:ext>
                  </a:extLst>
                </p:cNvPr>
                <p:cNvSpPr/>
                <p:nvPr/>
              </p:nvSpPr>
              <p:spPr>
                <a:xfrm>
                  <a:off x="5981700" y="2453640"/>
                  <a:ext cx="2362200" cy="3040380"/>
                </a:xfrm>
                <a:custGeom>
                  <a:avLst/>
                  <a:gdLst>
                    <a:gd name="connsiteX0" fmla="*/ 2362200 w 2362200"/>
                    <a:gd name="connsiteY0" fmla="*/ 3040380 h 3040380"/>
                    <a:gd name="connsiteX1" fmla="*/ 1623060 w 2362200"/>
                    <a:gd name="connsiteY1" fmla="*/ 1630680 h 3040380"/>
                    <a:gd name="connsiteX2" fmla="*/ 548640 w 2362200"/>
                    <a:gd name="connsiteY2" fmla="*/ 274320 h 3040380"/>
                    <a:gd name="connsiteX3" fmla="*/ 0 w 2362200"/>
                    <a:gd name="connsiteY3" fmla="*/ 0 h 30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2200" h="3040380">
                      <a:moveTo>
                        <a:pt x="2362200" y="3040380"/>
                      </a:moveTo>
                      <a:cubicBezTo>
                        <a:pt x="2143760" y="2566035"/>
                        <a:pt x="1925320" y="2091690"/>
                        <a:pt x="1623060" y="1630680"/>
                      </a:cubicBezTo>
                      <a:cubicBezTo>
                        <a:pt x="1320800" y="1169670"/>
                        <a:pt x="819150" y="546100"/>
                        <a:pt x="548640" y="274320"/>
                      </a:cubicBezTo>
                      <a:cubicBezTo>
                        <a:pt x="278130" y="2540"/>
                        <a:pt x="139065" y="127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1FD67A03-E4D1-9567-2A09-44BFF58616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1FD67A03-E4D1-9567-2A09-44BFF58616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10000" r="-36000" b="-461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5A22E24-6723-4A22-4AA8-972732B40A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A5A22E24-6723-4A22-4AA8-972732B40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7692" r="-36538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DBD5E22-CD01-5B65-2986-D213EC2C0A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DBD5E22-CD01-5B65-2986-D213EC2C0A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9091" r="-38182" b="-6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A73BFF7-12A4-8051-F9A5-71C49C23F206}"/>
              </a:ext>
            </a:extLst>
          </p:cNvPr>
          <p:cNvGrpSpPr/>
          <p:nvPr/>
        </p:nvGrpSpPr>
        <p:grpSpPr>
          <a:xfrm>
            <a:off x="636069" y="1044819"/>
            <a:ext cx="10983311" cy="5325646"/>
            <a:chOff x="636069" y="1044819"/>
            <a:chExt cx="10983311" cy="532564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6CF55EC-F994-B0C1-B872-8DA7A3FDCEE1}"/>
                </a:ext>
              </a:extLst>
            </p:cNvPr>
            <p:cNvSpPr/>
            <p:nvPr/>
          </p:nvSpPr>
          <p:spPr>
            <a:xfrm>
              <a:off x="636069" y="1044819"/>
              <a:ext cx="10983311" cy="532564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68D6367-E0D6-7088-287E-472CB9A3E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30939" y="2124079"/>
              <a:ext cx="4608000" cy="3625091"/>
              <a:chOff x="2572389" y="1362584"/>
              <a:chExt cx="6278053" cy="493891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A71612B-B980-BB4E-550C-0194039B4D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09869" y="1735558"/>
                <a:ext cx="1368000" cy="4406289"/>
                <a:chOff x="5007440" y="286680"/>
                <a:chExt cx="1753522" cy="5648041"/>
              </a:xfrm>
            </p:grpSpPr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9A1BE8E3-A04E-2BDC-92A4-3936CAE50CD3}"/>
                    </a:ext>
                  </a:extLst>
                </p:cNvPr>
                <p:cNvGrpSpPr/>
                <p:nvPr/>
              </p:nvGrpSpPr>
              <p:grpSpPr>
                <a:xfrm>
                  <a:off x="5007440" y="286680"/>
                  <a:ext cx="1753522" cy="5648041"/>
                  <a:chOff x="3416532" y="265835"/>
                  <a:chExt cx="1753522" cy="5648041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D971AB4C-9F75-5F7E-7210-C0FDD40734D4}"/>
                      </a:ext>
                    </a:extLst>
                  </p:cNvPr>
                  <p:cNvGrpSpPr/>
                  <p:nvPr/>
                </p:nvGrpSpPr>
                <p:grpSpPr>
                  <a:xfrm>
                    <a:off x="3416532" y="265835"/>
                    <a:ext cx="1753522" cy="5648041"/>
                    <a:chOff x="3416532" y="265835"/>
                    <a:chExt cx="1753522" cy="5648041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209" name="Freeform 208">
                      <a:extLst>
                        <a:ext uri="{FF2B5EF4-FFF2-40B4-BE49-F238E27FC236}">
                          <a16:creationId xmlns:a16="http://schemas.microsoft.com/office/drawing/2014/main" id="{B2BC7546-BF43-6171-183C-C66EA06D6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532" y="265835"/>
                      <a:ext cx="1753522" cy="5648041"/>
                    </a:xfrm>
                    <a:custGeom>
                      <a:avLst/>
                      <a:gdLst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294013 w 1753522"/>
                        <a:gd name="connsiteY74" fmla="*/ 2255692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00941 w 1753522"/>
                        <a:gd name="connsiteY74" fmla="*/ 2324964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42504 w 1753522"/>
                        <a:gd name="connsiteY74" fmla="*/ 2331891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707222 w 1753522"/>
                        <a:gd name="connsiteY111" fmla="*/ 4065738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</a:cxnLst>
                      <a:rect l="l" t="t" r="r" b="b"/>
                      <a:pathLst>
                        <a:path w="1753522" h="5648041">
                          <a:moveTo>
                            <a:pt x="102523" y="2588201"/>
                          </a:moveTo>
                          <a:cubicBezTo>
                            <a:pt x="107141" y="2513156"/>
                            <a:pt x="115223" y="2446192"/>
                            <a:pt x="116377" y="2387310"/>
                          </a:cubicBezTo>
                          <a:cubicBezTo>
                            <a:pt x="117531" y="2328428"/>
                            <a:pt x="111759" y="2278783"/>
                            <a:pt x="109450" y="2234910"/>
                          </a:cubicBezTo>
                          <a:cubicBezTo>
                            <a:pt x="107141" y="2191037"/>
                            <a:pt x="96750" y="2162174"/>
                            <a:pt x="102523" y="2124074"/>
                          </a:cubicBezTo>
                          <a:cubicBezTo>
                            <a:pt x="108296" y="2085974"/>
                            <a:pt x="130232" y="2047874"/>
                            <a:pt x="144086" y="2006310"/>
                          </a:cubicBezTo>
                          <a:cubicBezTo>
                            <a:pt x="157941" y="1964746"/>
                            <a:pt x="178723" y="1918565"/>
                            <a:pt x="185650" y="1874692"/>
                          </a:cubicBezTo>
                          <a:cubicBezTo>
                            <a:pt x="192577" y="1830819"/>
                            <a:pt x="183341" y="1778480"/>
                            <a:pt x="185650" y="1743074"/>
                          </a:cubicBezTo>
                          <a:cubicBezTo>
                            <a:pt x="187959" y="1707668"/>
                            <a:pt x="197195" y="1687272"/>
                            <a:pt x="199504" y="1662257"/>
                          </a:cubicBezTo>
                          <a:cubicBezTo>
                            <a:pt x="201813" y="1637242"/>
                            <a:pt x="202967" y="1637241"/>
                            <a:pt x="199504" y="1592983"/>
                          </a:cubicBezTo>
                          <a:cubicBezTo>
                            <a:pt x="196041" y="1548725"/>
                            <a:pt x="181032" y="1459440"/>
                            <a:pt x="178723" y="1396710"/>
                          </a:cubicBezTo>
                          <a:cubicBezTo>
                            <a:pt x="176414" y="1333980"/>
                            <a:pt x="177568" y="1270864"/>
                            <a:pt x="185650" y="1216601"/>
                          </a:cubicBezTo>
                          <a:cubicBezTo>
                            <a:pt x="193732" y="1162338"/>
                            <a:pt x="197195" y="1111538"/>
                            <a:pt x="227213" y="1071129"/>
                          </a:cubicBezTo>
                          <a:cubicBezTo>
                            <a:pt x="257231" y="1030720"/>
                            <a:pt x="305723" y="1011092"/>
                            <a:pt x="365759" y="974147"/>
                          </a:cubicBezTo>
                          <a:cubicBezTo>
                            <a:pt x="425795" y="937202"/>
                            <a:pt x="541250" y="878320"/>
                            <a:pt x="587432" y="849456"/>
                          </a:cubicBezTo>
                          <a:cubicBezTo>
                            <a:pt x="633614" y="820592"/>
                            <a:pt x="634768" y="842529"/>
                            <a:pt x="642850" y="800965"/>
                          </a:cubicBezTo>
                          <a:cubicBezTo>
                            <a:pt x="650932" y="759401"/>
                            <a:pt x="638232" y="643947"/>
                            <a:pt x="635923" y="600074"/>
                          </a:cubicBezTo>
                          <a:cubicBezTo>
                            <a:pt x="633614" y="556201"/>
                            <a:pt x="642850" y="557356"/>
                            <a:pt x="628995" y="537729"/>
                          </a:cubicBezTo>
                          <a:cubicBezTo>
                            <a:pt x="615140" y="518102"/>
                            <a:pt x="566649" y="506555"/>
                            <a:pt x="552795" y="482310"/>
                          </a:cubicBezTo>
                          <a:cubicBezTo>
                            <a:pt x="538941" y="458065"/>
                            <a:pt x="544713" y="414192"/>
                            <a:pt x="545868" y="392256"/>
                          </a:cubicBezTo>
                          <a:cubicBezTo>
                            <a:pt x="547023" y="370320"/>
                            <a:pt x="559723" y="350692"/>
                            <a:pt x="559723" y="350692"/>
                          </a:cubicBezTo>
                          <a:cubicBezTo>
                            <a:pt x="564341" y="343765"/>
                            <a:pt x="573577" y="350692"/>
                            <a:pt x="573577" y="350692"/>
                          </a:cubicBezTo>
                          <a:lnTo>
                            <a:pt x="573577" y="350692"/>
                          </a:lnTo>
                          <a:cubicBezTo>
                            <a:pt x="574732" y="332219"/>
                            <a:pt x="572422" y="279110"/>
                            <a:pt x="580504" y="239856"/>
                          </a:cubicBezTo>
                          <a:cubicBezTo>
                            <a:pt x="588586" y="200602"/>
                            <a:pt x="601286" y="148647"/>
                            <a:pt x="622068" y="115165"/>
                          </a:cubicBezTo>
                          <a:cubicBezTo>
                            <a:pt x="642850" y="81683"/>
                            <a:pt x="676331" y="57438"/>
                            <a:pt x="705195" y="38965"/>
                          </a:cubicBezTo>
                          <a:cubicBezTo>
                            <a:pt x="734059" y="20492"/>
                            <a:pt x="766386" y="10102"/>
                            <a:pt x="795250" y="4329"/>
                          </a:cubicBezTo>
                          <a:cubicBezTo>
                            <a:pt x="824114" y="-1444"/>
                            <a:pt x="851822" y="-1444"/>
                            <a:pt x="878377" y="4329"/>
                          </a:cubicBezTo>
                          <a:cubicBezTo>
                            <a:pt x="904932" y="10102"/>
                            <a:pt x="929177" y="19338"/>
                            <a:pt x="954577" y="38965"/>
                          </a:cubicBezTo>
                          <a:cubicBezTo>
                            <a:pt x="979977" y="58592"/>
                            <a:pt x="1014613" y="97847"/>
                            <a:pt x="1030777" y="122092"/>
                          </a:cubicBezTo>
                          <a:cubicBezTo>
                            <a:pt x="1046941" y="146337"/>
                            <a:pt x="1046941" y="169428"/>
                            <a:pt x="1051559" y="184437"/>
                          </a:cubicBezTo>
                          <a:cubicBezTo>
                            <a:pt x="1056177" y="199446"/>
                            <a:pt x="1055022" y="180974"/>
                            <a:pt x="1058486" y="212147"/>
                          </a:cubicBezTo>
                          <a:cubicBezTo>
                            <a:pt x="1061950" y="243320"/>
                            <a:pt x="1071187" y="316056"/>
                            <a:pt x="1072341" y="371474"/>
                          </a:cubicBezTo>
                          <a:cubicBezTo>
                            <a:pt x="1073495" y="426892"/>
                            <a:pt x="1074649" y="504247"/>
                            <a:pt x="1065413" y="544656"/>
                          </a:cubicBezTo>
                          <a:cubicBezTo>
                            <a:pt x="1056177" y="585065"/>
                            <a:pt x="1016923" y="613929"/>
                            <a:pt x="1016923" y="613929"/>
                          </a:cubicBezTo>
                          <a:cubicBezTo>
                            <a:pt x="1007687" y="630093"/>
                            <a:pt x="1008841" y="611620"/>
                            <a:pt x="1009995" y="641638"/>
                          </a:cubicBezTo>
                          <a:cubicBezTo>
                            <a:pt x="1011149" y="671656"/>
                            <a:pt x="983441" y="750165"/>
                            <a:pt x="1023850" y="794038"/>
                          </a:cubicBezTo>
                          <a:cubicBezTo>
                            <a:pt x="1064259" y="837911"/>
                            <a:pt x="1194723" y="874856"/>
                            <a:pt x="1252450" y="904874"/>
                          </a:cubicBezTo>
                          <a:cubicBezTo>
                            <a:pt x="1310177" y="934892"/>
                            <a:pt x="1329804" y="951056"/>
                            <a:pt x="1370213" y="974147"/>
                          </a:cubicBezTo>
                          <a:cubicBezTo>
                            <a:pt x="1410622" y="997238"/>
                            <a:pt x="1463731" y="1009938"/>
                            <a:pt x="1494904" y="1043420"/>
                          </a:cubicBezTo>
                          <a:cubicBezTo>
                            <a:pt x="1526077" y="1076902"/>
                            <a:pt x="1544550" y="1121929"/>
                            <a:pt x="1557250" y="1175038"/>
                          </a:cubicBezTo>
                          <a:cubicBezTo>
                            <a:pt x="1569950" y="1228147"/>
                            <a:pt x="1571104" y="1313583"/>
                            <a:pt x="1571104" y="1362074"/>
                          </a:cubicBezTo>
                          <a:cubicBezTo>
                            <a:pt x="1571104" y="1410565"/>
                            <a:pt x="1563023" y="1427883"/>
                            <a:pt x="1557250" y="1465983"/>
                          </a:cubicBezTo>
                          <a:cubicBezTo>
                            <a:pt x="1551477" y="1504083"/>
                            <a:pt x="1539932" y="1543339"/>
                            <a:pt x="1536468" y="1590675"/>
                          </a:cubicBezTo>
                          <a:cubicBezTo>
                            <a:pt x="1533004" y="1638011"/>
                            <a:pt x="1534159" y="1702665"/>
                            <a:pt x="1536468" y="1750001"/>
                          </a:cubicBezTo>
                          <a:cubicBezTo>
                            <a:pt x="1538777" y="1797337"/>
                            <a:pt x="1546859" y="1844674"/>
                            <a:pt x="1550323" y="1874692"/>
                          </a:cubicBezTo>
                          <a:cubicBezTo>
                            <a:pt x="1553787" y="1904710"/>
                            <a:pt x="1545705" y="1887392"/>
                            <a:pt x="1557250" y="1930110"/>
                          </a:cubicBezTo>
                          <a:cubicBezTo>
                            <a:pt x="1568795" y="1972828"/>
                            <a:pt x="1604586" y="2060574"/>
                            <a:pt x="1619595" y="2131001"/>
                          </a:cubicBezTo>
                          <a:cubicBezTo>
                            <a:pt x="1634604" y="2201428"/>
                            <a:pt x="1646149" y="2283401"/>
                            <a:pt x="1647304" y="2352674"/>
                          </a:cubicBezTo>
                          <a:cubicBezTo>
                            <a:pt x="1648459" y="2421947"/>
                            <a:pt x="1624214" y="2486602"/>
                            <a:pt x="1626523" y="2546638"/>
                          </a:cubicBezTo>
                          <a:cubicBezTo>
                            <a:pt x="1628832" y="2606674"/>
                            <a:pt x="1649614" y="2658628"/>
                            <a:pt x="1661159" y="2712892"/>
                          </a:cubicBezTo>
                          <a:cubicBezTo>
                            <a:pt x="1672704" y="2767156"/>
                            <a:pt x="1681941" y="2824884"/>
                            <a:pt x="1695795" y="2872220"/>
                          </a:cubicBezTo>
                          <a:cubicBezTo>
                            <a:pt x="1709649" y="2919556"/>
                            <a:pt x="1735050" y="2955347"/>
                            <a:pt x="1744286" y="2996910"/>
                          </a:cubicBezTo>
                          <a:cubicBezTo>
                            <a:pt x="1753522" y="3038473"/>
                            <a:pt x="1755831" y="3090428"/>
                            <a:pt x="1751213" y="3121601"/>
                          </a:cubicBezTo>
                          <a:cubicBezTo>
                            <a:pt x="1746595" y="3152774"/>
                            <a:pt x="1740822" y="3164320"/>
                            <a:pt x="1716577" y="3183947"/>
                          </a:cubicBezTo>
                          <a:cubicBezTo>
                            <a:pt x="1692332" y="3203574"/>
                            <a:pt x="1641532" y="3237056"/>
                            <a:pt x="1605741" y="3239365"/>
                          </a:cubicBezTo>
                          <a:cubicBezTo>
                            <a:pt x="1569950" y="3241674"/>
                            <a:pt x="1516841" y="3210501"/>
                            <a:pt x="1501832" y="3197801"/>
                          </a:cubicBezTo>
                          <a:cubicBezTo>
                            <a:pt x="1486823" y="3185101"/>
                            <a:pt x="1501831" y="3166629"/>
                            <a:pt x="1515686" y="3163165"/>
                          </a:cubicBezTo>
                          <a:cubicBezTo>
                            <a:pt x="1529541" y="3159701"/>
                            <a:pt x="1563023" y="3179329"/>
                            <a:pt x="1584959" y="3177020"/>
                          </a:cubicBezTo>
                          <a:cubicBezTo>
                            <a:pt x="1606895" y="3174711"/>
                            <a:pt x="1633450" y="3170092"/>
                            <a:pt x="1647304" y="3149310"/>
                          </a:cubicBezTo>
                          <a:cubicBezTo>
                            <a:pt x="1661158" y="3128528"/>
                            <a:pt x="1672704" y="3078883"/>
                            <a:pt x="1668086" y="3052329"/>
                          </a:cubicBezTo>
                          <a:cubicBezTo>
                            <a:pt x="1663468" y="3025775"/>
                            <a:pt x="1627677" y="2983056"/>
                            <a:pt x="1619595" y="2989983"/>
                          </a:cubicBezTo>
                          <a:cubicBezTo>
                            <a:pt x="1611513" y="2996910"/>
                            <a:pt x="1624213" y="3069647"/>
                            <a:pt x="1619595" y="3093892"/>
                          </a:cubicBezTo>
                          <a:cubicBezTo>
                            <a:pt x="1614977" y="3118137"/>
                            <a:pt x="1606895" y="3143538"/>
                            <a:pt x="1591886" y="3135456"/>
                          </a:cubicBezTo>
                          <a:cubicBezTo>
                            <a:pt x="1576877" y="3127374"/>
                            <a:pt x="1544550" y="3082347"/>
                            <a:pt x="1529541" y="3045401"/>
                          </a:cubicBezTo>
                          <a:cubicBezTo>
                            <a:pt x="1514532" y="3008455"/>
                            <a:pt x="1502987" y="2957656"/>
                            <a:pt x="1501832" y="2913783"/>
                          </a:cubicBezTo>
                          <a:cubicBezTo>
                            <a:pt x="1500677" y="2869910"/>
                            <a:pt x="1517995" y="2817956"/>
                            <a:pt x="1522613" y="2782165"/>
                          </a:cubicBezTo>
                          <a:cubicBezTo>
                            <a:pt x="1527231" y="2746374"/>
                            <a:pt x="1539932" y="2744065"/>
                            <a:pt x="1529541" y="2699038"/>
                          </a:cubicBezTo>
                          <a:cubicBezTo>
                            <a:pt x="1519150" y="2654011"/>
                            <a:pt x="1485668" y="2584737"/>
                            <a:pt x="1460268" y="2512001"/>
                          </a:cubicBezTo>
                          <a:cubicBezTo>
                            <a:pt x="1434868" y="2439265"/>
                            <a:pt x="1396768" y="2323811"/>
                            <a:pt x="1377141" y="2262620"/>
                          </a:cubicBezTo>
                          <a:cubicBezTo>
                            <a:pt x="1357514" y="2201429"/>
                            <a:pt x="1348277" y="2184111"/>
                            <a:pt x="1342504" y="2144856"/>
                          </a:cubicBezTo>
                          <a:cubicBezTo>
                            <a:pt x="1336731" y="2105601"/>
                            <a:pt x="1351740" y="2079046"/>
                            <a:pt x="1342504" y="2027092"/>
                          </a:cubicBezTo>
                          <a:cubicBezTo>
                            <a:pt x="1333268" y="1975138"/>
                            <a:pt x="1292859" y="1818120"/>
                            <a:pt x="1287086" y="1833129"/>
                          </a:cubicBezTo>
                          <a:cubicBezTo>
                            <a:pt x="1281313" y="1848138"/>
                            <a:pt x="1304404" y="2053647"/>
                            <a:pt x="1307868" y="2117147"/>
                          </a:cubicBezTo>
                          <a:cubicBezTo>
                            <a:pt x="1311332" y="2180647"/>
                            <a:pt x="1306714" y="2176029"/>
                            <a:pt x="1307868" y="2214129"/>
                          </a:cubicBezTo>
                          <a:cubicBezTo>
                            <a:pt x="1309022" y="2252229"/>
                            <a:pt x="1310177" y="2313419"/>
                            <a:pt x="1314795" y="2345746"/>
                          </a:cubicBezTo>
                          <a:cubicBezTo>
                            <a:pt x="1319413" y="2378073"/>
                            <a:pt x="1320568" y="2343437"/>
                            <a:pt x="1335577" y="2408092"/>
                          </a:cubicBezTo>
                          <a:cubicBezTo>
                            <a:pt x="1350586" y="2472747"/>
                            <a:pt x="1392150" y="2635538"/>
                            <a:pt x="1404850" y="2733674"/>
                          </a:cubicBezTo>
                          <a:cubicBezTo>
                            <a:pt x="1417550" y="2831810"/>
                            <a:pt x="1415241" y="2883765"/>
                            <a:pt x="1411777" y="2996910"/>
                          </a:cubicBezTo>
                          <a:cubicBezTo>
                            <a:pt x="1408313" y="3110055"/>
                            <a:pt x="1393304" y="3323647"/>
                            <a:pt x="1384068" y="3412547"/>
                          </a:cubicBezTo>
                          <a:cubicBezTo>
                            <a:pt x="1374832" y="3501447"/>
                            <a:pt x="1359823" y="3467965"/>
                            <a:pt x="1356359" y="3530310"/>
                          </a:cubicBezTo>
                          <a:cubicBezTo>
                            <a:pt x="1352895" y="3592655"/>
                            <a:pt x="1362132" y="3715038"/>
                            <a:pt x="1363286" y="3786620"/>
                          </a:cubicBezTo>
                          <a:cubicBezTo>
                            <a:pt x="1364441" y="3858202"/>
                            <a:pt x="1359822" y="3909001"/>
                            <a:pt x="1363286" y="3959801"/>
                          </a:cubicBezTo>
                          <a:cubicBezTo>
                            <a:pt x="1366750" y="4010601"/>
                            <a:pt x="1379450" y="4045238"/>
                            <a:pt x="1384068" y="4091420"/>
                          </a:cubicBezTo>
                          <a:cubicBezTo>
                            <a:pt x="1388686" y="4137602"/>
                            <a:pt x="1392150" y="4189556"/>
                            <a:pt x="1390995" y="4236892"/>
                          </a:cubicBezTo>
                          <a:cubicBezTo>
                            <a:pt x="1389841" y="4284228"/>
                            <a:pt x="1392150" y="4300392"/>
                            <a:pt x="1377141" y="4375438"/>
                          </a:cubicBezTo>
                          <a:cubicBezTo>
                            <a:pt x="1362132" y="4450484"/>
                            <a:pt x="1329805" y="4577483"/>
                            <a:pt x="1300941" y="4687165"/>
                          </a:cubicBezTo>
                          <a:cubicBezTo>
                            <a:pt x="1272077" y="4796847"/>
                            <a:pt x="1220123" y="4941165"/>
                            <a:pt x="1203959" y="5033529"/>
                          </a:cubicBezTo>
                          <a:cubicBezTo>
                            <a:pt x="1187795" y="5125893"/>
                            <a:pt x="1195877" y="5182465"/>
                            <a:pt x="1203959" y="5241347"/>
                          </a:cubicBezTo>
                          <a:cubicBezTo>
                            <a:pt x="1212041" y="5300229"/>
                            <a:pt x="1223586" y="5342947"/>
                            <a:pt x="1252450" y="5386820"/>
                          </a:cubicBezTo>
                          <a:cubicBezTo>
                            <a:pt x="1281314" y="5430693"/>
                            <a:pt x="1349432" y="5473410"/>
                            <a:pt x="1377141" y="5504583"/>
                          </a:cubicBezTo>
                          <a:cubicBezTo>
                            <a:pt x="1404850" y="5535756"/>
                            <a:pt x="1424477" y="5551920"/>
                            <a:pt x="1418704" y="5573856"/>
                          </a:cubicBezTo>
                          <a:cubicBezTo>
                            <a:pt x="1412931" y="5595792"/>
                            <a:pt x="1380604" y="5624656"/>
                            <a:pt x="1342504" y="5636201"/>
                          </a:cubicBezTo>
                          <a:cubicBezTo>
                            <a:pt x="1304404" y="5647746"/>
                            <a:pt x="1232822" y="5652365"/>
                            <a:pt x="1190104" y="5643129"/>
                          </a:cubicBezTo>
                          <a:cubicBezTo>
                            <a:pt x="1147386" y="5633893"/>
                            <a:pt x="1115059" y="5602720"/>
                            <a:pt x="1086195" y="5580783"/>
                          </a:cubicBezTo>
                          <a:cubicBezTo>
                            <a:pt x="1057331" y="5558846"/>
                            <a:pt x="1035396" y="5550764"/>
                            <a:pt x="1016923" y="5511510"/>
                          </a:cubicBezTo>
                          <a:cubicBezTo>
                            <a:pt x="998450" y="5472256"/>
                            <a:pt x="981132" y="5397210"/>
                            <a:pt x="975359" y="5345256"/>
                          </a:cubicBezTo>
                          <a:cubicBezTo>
                            <a:pt x="969586" y="5293302"/>
                            <a:pt x="973050" y="5270210"/>
                            <a:pt x="982286" y="5199783"/>
                          </a:cubicBezTo>
                          <a:cubicBezTo>
                            <a:pt x="991522" y="5129356"/>
                            <a:pt x="1022695" y="5006974"/>
                            <a:pt x="1030777" y="4922692"/>
                          </a:cubicBezTo>
                          <a:cubicBezTo>
                            <a:pt x="1038859" y="4838410"/>
                            <a:pt x="1034241" y="4767983"/>
                            <a:pt x="1030777" y="4694092"/>
                          </a:cubicBezTo>
                          <a:cubicBezTo>
                            <a:pt x="1027313" y="4620201"/>
                            <a:pt x="1019231" y="4541692"/>
                            <a:pt x="1009995" y="4479347"/>
                          </a:cubicBezTo>
                          <a:cubicBezTo>
                            <a:pt x="1000759" y="4417002"/>
                            <a:pt x="971895" y="4400838"/>
                            <a:pt x="975359" y="4320020"/>
                          </a:cubicBezTo>
                          <a:cubicBezTo>
                            <a:pt x="978823" y="4239202"/>
                            <a:pt x="1033086" y="4102965"/>
                            <a:pt x="1030777" y="3994438"/>
                          </a:cubicBezTo>
                          <a:cubicBezTo>
                            <a:pt x="1028468" y="3885911"/>
                            <a:pt x="975358" y="3760065"/>
                            <a:pt x="961504" y="3668856"/>
                          </a:cubicBezTo>
                          <a:cubicBezTo>
                            <a:pt x="947650" y="3577647"/>
                            <a:pt x="949959" y="3529156"/>
                            <a:pt x="947650" y="3447183"/>
                          </a:cubicBezTo>
                          <a:cubicBezTo>
                            <a:pt x="945341" y="3365210"/>
                            <a:pt x="958041" y="3272847"/>
                            <a:pt x="947650" y="3177020"/>
                          </a:cubicBezTo>
                          <a:cubicBezTo>
                            <a:pt x="937259" y="3081193"/>
                            <a:pt x="906086" y="2877993"/>
                            <a:pt x="885304" y="2872220"/>
                          </a:cubicBezTo>
                          <a:cubicBezTo>
                            <a:pt x="864522" y="2866447"/>
                            <a:pt x="837968" y="3068492"/>
                            <a:pt x="822959" y="3142383"/>
                          </a:cubicBezTo>
                          <a:cubicBezTo>
                            <a:pt x="807950" y="3216274"/>
                            <a:pt x="801023" y="3249756"/>
                            <a:pt x="795250" y="3315565"/>
                          </a:cubicBezTo>
                          <a:cubicBezTo>
                            <a:pt x="789477" y="3381374"/>
                            <a:pt x="791787" y="3463347"/>
                            <a:pt x="788323" y="3537238"/>
                          </a:cubicBezTo>
                          <a:cubicBezTo>
                            <a:pt x="784859" y="3611129"/>
                            <a:pt x="782550" y="3691946"/>
                            <a:pt x="774468" y="3758910"/>
                          </a:cubicBezTo>
                          <a:cubicBezTo>
                            <a:pt x="766386" y="3825874"/>
                            <a:pt x="751040" y="3887882"/>
                            <a:pt x="739832" y="3939020"/>
                          </a:cubicBezTo>
                          <a:cubicBezTo>
                            <a:pt x="728624" y="3990158"/>
                            <a:pt x="710686" y="4002238"/>
                            <a:pt x="707222" y="4065738"/>
                          </a:cubicBezTo>
                          <a:cubicBezTo>
                            <a:pt x="703758" y="4129238"/>
                            <a:pt x="715924" y="4263785"/>
                            <a:pt x="719050" y="4320020"/>
                          </a:cubicBezTo>
                          <a:cubicBezTo>
                            <a:pt x="722176" y="4376255"/>
                            <a:pt x="729187" y="4364878"/>
                            <a:pt x="725977" y="4403147"/>
                          </a:cubicBezTo>
                          <a:cubicBezTo>
                            <a:pt x="722767" y="4441416"/>
                            <a:pt x="705562" y="4480361"/>
                            <a:pt x="699789" y="4549634"/>
                          </a:cubicBezTo>
                          <a:cubicBezTo>
                            <a:pt x="694016" y="4618907"/>
                            <a:pt x="689285" y="4745061"/>
                            <a:pt x="691341" y="4818783"/>
                          </a:cubicBezTo>
                          <a:cubicBezTo>
                            <a:pt x="693397" y="4892505"/>
                            <a:pt x="705196" y="4938856"/>
                            <a:pt x="712123" y="4991965"/>
                          </a:cubicBezTo>
                          <a:cubicBezTo>
                            <a:pt x="719050" y="5045074"/>
                            <a:pt x="728286" y="5082020"/>
                            <a:pt x="732904" y="5137438"/>
                          </a:cubicBezTo>
                          <a:cubicBezTo>
                            <a:pt x="737522" y="5192856"/>
                            <a:pt x="736368" y="5281756"/>
                            <a:pt x="739832" y="5324474"/>
                          </a:cubicBezTo>
                          <a:cubicBezTo>
                            <a:pt x="743296" y="5367192"/>
                            <a:pt x="764077" y="5368347"/>
                            <a:pt x="753686" y="5393747"/>
                          </a:cubicBezTo>
                          <a:cubicBezTo>
                            <a:pt x="743295" y="5419147"/>
                            <a:pt x="717895" y="5464174"/>
                            <a:pt x="677486" y="5476874"/>
                          </a:cubicBezTo>
                          <a:cubicBezTo>
                            <a:pt x="637077" y="5489574"/>
                            <a:pt x="552796" y="5474565"/>
                            <a:pt x="511232" y="5469947"/>
                          </a:cubicBezTo>
                          <a:cubicBezTo>
                            <a:pt x="469668" y="5465329"/>
                            <a:pt x="445422" y="5468792"/>
                            <a:pt x="428104" y="5449165"/>
                          </a:cubicBezTo>
                          <a:cubicBezTo>
                            <a:pt x="410786" y="5429538"/>
                            <a:pt x="399241" y="5378737"/>
                            <a:pt x="407323" y="5352183"/>
                          </a:cubicBezTo>
                          <a:cubicBezTo>
                            <a:pt x="415405" y="5325629"/>
                            <a:pt x="456968" y="5340638"/>
                            <a:pt x="476595" y="5289838"/>
                          </a:cubicBezTo>
                          <a:cubicBezTo>
                            <a:pt x="496222" y="5239038"/>
                            <a:pt x="526241" y="5130510"/>
                            <a:pt x="525086" y="5047383"/>
                          </a:cubicBezTo>
                          <a:cubicBezTo>
                            <a:pt x="523932" y="4964256"/>
                            <a:pt x="497377" y="4912301"/>
                            <a:pt x="469668" y="4791074"/>
                          </a:cubicBezTo>
                          <a:cubicBezTo>
                            <a:pt x="441959" y="4669847"/>
                            <a:pt x="374996" y="4450484"/>
                            <a:pt x="358832" y="4320020"/>
                          </a:cubicBezTo>
                          <a:cubicBezTo>
                            <a:pt x="342668" y="4189556"/>
                            <a:pt x="364604" y="4085647"/>
                            <a:pt x="372686" y="4008292"/>
                          </a:cubicBezTo>
                          <a:cubicBezTo>
                            <a:pt x="380768" y="3930937"/>
                            <a:pt x="402705" y="3939019"/>
                            <a:pt x="407323" y="3855892"/>
                          </a:cubicBezTo>
                          <a:cubicBezTo>
                            <a:pt x="411941" y="3772765"/>
                            <a:pt x="407322" y="3605356"/>
                            <a:pt x="400395" y="3509529"/>
                          </a:cubicBezTo>
                          <a:cubicBezTo>
                            <a:pt x="393468" y="3413702"/>
                            <a:pt x="374995" y="3411393"/>
                            <a:pt x="365759" y="3280929"/>
                          </a:cubicBezTo>
                          <a:cubicBezTo>
                            <a:pt x="356523" y="3150465"/>
                            <a:pt x="331123" y="2897620"/>
                            <a:pt x="344977" y="2726747"/>
                          </a:cubicBezTo>
                          <a:cubicBezTo>
                            <a:pt x="358831" y="2555874"/>
                            <a:pt x="430413" y="2363065"/>
                            <a:pt x="448886" y="2255692"/>
                          </a:cubicBezTo>
                          <a:cubicBezTo>
                            <a:pt x="467359" y="2148319"/>
                            <a:pt x="452349" y="2139083"/>
                            <a:pt x="455813" y="2082510"/>
                          </a:cubicBezTo>
                          <a:cubicBezTo>
                            <a:pt x="459277" y="2025937"/>
                            <a:pt x="471977" y="1953201"/>
                            <a:pt x="469668" y="1916256"/>
                          </a:cubicBezTo>
                          <a:cubicBezTo>
                            <a:pt x="467359" y="1879311"/>
                            <a:pt x="450041" y="1842365"/>
                            <a:pt x="441959" y="1860838"/>
                          </a:cubicBezTo>
                          <a:cubicBezTo>
                            <a:pt x="433877" y="1879311"/>
                            <a:pt x="424641" y="1978601"/>
                            <a:pt x="421177" y="2027092"/>
                          </a:cubicBezTo>
                          <a:cubicBezTo>
                            <a:pt x="417713" y="2075583"/>
                            <a:pt x="431568" y="2094056"/>
                            <a:pt x="421177" y="2151783"/>
                          </a:cubicBezTo>
                          <a:cubicBezTo>
                            <a:pt x="410786" y="2209510"/>
                            <a:pt x="392314" y="2275320"/>
                            <a:pt x="358832" y="2373456"/>
                          </a:cubicBezTo>
                          <a:cubicBezTo>
                            <a:pt x="325350" y="2471592"/>
                            <a:pt x="237604" y="2655165"/>
                            <a:pt x="220286" y="2740601"/>
                          </a:cubicBezTo>
                          <a:cubicBezTo>
                            <a:pt x="202968" y="2826037"/>
                            <a:pt x="260696" y="2816801"/>
                            <a:pt x="254923" y="2886074"/>
                          </a:cubicBezTo>
                          <a:cubicBezTo>
                            <a:pt x="249150" y="2955347"/>
                            <a:pt x="206432" y="3128529"/>
                            <a:pt x="185650" y="3156238"/>
                          </a:cubicBezTo>
                          <a:cubicBezTo>
                            <a:pt x="164868" y="3183947"/>
                            <a:pt x="137159" y="3080038"/>
                            <a:pt x="130232" y="3052329"/>
                          </a:cubicBezTo>
                          <a:cubicBezTo>
                            <a:pt x="123305" y="3024620"/>
                            <a:pt x="151013" y="2993447"/>
                            <a:pt x="144086" y="2989983"/>
                          </a:cubicBezTo>
                          <a:cubicBezTo>
                            <a:pt x="137159" y="2986519"/>
                            <a:pt x="96750" y="3002683"/>
                            <a:pt x="88668" y="3031547"/>
                          </a:cubicBezTo>
                          <a:cubicBezTo>
                            <a:pt x="80586" y="3060411"/>
                            <a:pt x="81741" y="3136611"/>
                            <a:pt x="95595" y="3163165"/>
                          </a:cubicBezTo>
                          <a:cubicBezTo>
                            <a:pt x="109449" y="3189719"/>
                            <a:pt x="146395" y="3189720"/>
                            <a:pt x="171795" y="3190874"/>
                          </a:cubicBezTo>
                          <a:cubicBezTo>
                            <a:pt x="197195" y="3192028"/>
                            <a:pt x="236450" y="3163165"/>
                            <a:pt x="247995" y="3170092"/>
                          </a:cubicBezTo>
                          <a:cubicBezTo>
                            <a:pt x="259540" y="3177019"/>
                            <a:pt x="271086" y="3219738"/>
                            <a:pt x="241068" y="3232438"/>
                          </a:cubicBezTo>
                          <a:cubicBezTo>
                            <a:pt x="211050" y="3245138"/>
                            <a:pt x="107140" y="3265919"/>
                            <a:pt x="67886" y="3246292"/>
                          </a:cubicBezTo>
                          <a:cubicBezTo>
                            <a:pt x="28632" y="3226665"/>
                            <a:pt x="14777" y="3157392"/>
                            <a:pt x="5541" y="3114674"/>
                          </a:cubicBezTo>
                          <a:cubicBezTo>
                            <a:pt x="-3695" y="3071956"/>
                            <a:pt x="-1386" y="3036165"/>
                            <a:pt x="12468" y="2989983"/>
                          </a:cubicBezTo>
                          <a:cubicBezTo>
                            <a:pt x="26322" y="2943801"/>
                            <a:pt x="73659" y="2906856"/>
                            <a:pt x="88668" y="2837583"/>
                          </a:cubicBezTo>
                          <a:cubicBezTo>
                            <a:pt x="103677" y="2768310"/>
                            <a:pt x="97905" y="2663246"/>
                            <a:pt x="102523" y="2588201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348" name="Freeform 347">
                      <a:extLst>
                        <a:ext uri="{FF2B5EF4-FFF2-40B4-BE49-F238E27FC236}">
                          <a16:creationId xmlns:a16="http://schemas.microsoft.com/office/drawing/2014/main" id="{DDC3020D-4324-5EBE-6645-B8D119DBD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691" y="1427018"/>
                      <a:ext cx="90172" cy="671946"/>
                    </a:xfrm>
                    <a:custGeom>
                      <a:avLst/>
                      <a:gdLst>
                        <a:gd name="connsiteX0" fmla="*/ 0 w 90172"/>
                        <a:gd name="connsiteY0" fmla="*/ 671946 h 671946"/>
                        <a:gd name="connsiteX1" fmla="*/ 55418 w 90172"/>
                        <a:gd name="connsiteY1" fmla="*/ 540327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  <a:gd name="connsiteX0" fmla="*/ 0 w 90172"/>
                        <a:gd name="connsiteY0" fmla="*/ 671946 h 671946"/>
                        <a:gd name="connsiteX1" fmla="*/ 27709 w 90172"/>
                        <a:gd name="connsiteY1" fmla="*/ 547254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172" h="671946">
                          <a:moveTo>
                            <a:pt x="0" y="671946"/>
                          </a:moveTo>
                          <a:cubicBezTo>
                            <a:pt x="20782" y="634423"/>
                            <a:pt x="13855" y="603827"/>
                            <a:pt x="27709" y="547254"/>
                          </a:cubicBezTo>
                          <a:cubicBezTo>
                            <a:pt x="41563" y="490681"/>
                            <a:pt x="76200" y="384463"/>
                            <a:pt x="83127" y="332509"/>
                          </a:cubicBezTo>
                          <a:cubicBezTo>
                            <a:pt x="90054" y="280555"/>
                            <a:pt x="68119" y="264391"/>
                            <a:pt x="69273" y="235527"/>
                          </a:cubicBezTo>
                          <a:cubicBezTo>
                            <a:pt x="70428" y="206663"/>
                            <a:pt x="88900" y="198581"/>
                            <a:pt x="90054" y="159327"/>
                          </a:cubicBezTo>
                          <a:cubicBezTo>
                            <a:pt x="91209" y="120072"/>
                            <a:pt x="83704" y="60036"/>
                            <a:pt x="76200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49" name="Freeform 348">
                      <a:extLst>
                        <a:ext uri="{FF2B5EF4-FFF2-40B4-BE49-F238E27FC236}">
                          <a16:creationId xmlns:a16="http://schemas.microsoft.com/office/drawing/2014/main" id="{12214F61-2089-91D9-0934-9174CE392A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000" y="1440872"/>
                      <a:ext cx="48491" cy="678873"/>
                    </a:xfrm>
                    <a:custGeom>
                      <a:avLst/>
                      <a:gdLst>
                        <a:gd name="connsiteX0" fmla="*/ 55772 w 55772"/>
                        <a:gd name="connsiteY0" fmla="*/ 678873 h 678873"/>
                        <a:gd name="connsiteX1" fmla="*/ 41917 w 55772"/>
                        <a:gd name="connsiteY1" fmla="*/ 526473 h 678873"/>
                        <a:gd name="connsiteX2" fmla="*/ 353 w 55772"/>
                        <a:gd name="connsiteY2" fmla="*/ 394855 h 678873"/>
                        <a:gd name="connsiteX3" fmla="*/ 21135 w 55772"/>
                        <a:gd name="connsiteY3" fmla="*/ 242455 h 678873"/>
                        <a:gd name="connsiteX4" fmla="*/ 7281 w 55772"/>
                        <a:gd name="connsiteY4" fmla="*/ 138546 h 678873"/>
                        <a:gd name="connsiteX5" fmla="*/ 21135 w 55772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34636 w 48491"/>
                        <a:gd name="connsiteY1" fmla="*/ 526473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25400 w 48491"/>
                        <a:gd name="connsiteY1" fmla="*/ 540328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8491" h="678873">
                          <a:moveTo>
                            <a:pt x="48491" y="678873"/>
                          </a:moveTo>
                          <a:cubicBezTo>
                            <a:pt x="46182" y="626341"/>
                            <a:pt x="31558" y="586895"/>
                            <a:pt x="25400" y="540328"/>
                          </a:cubicBezTo>
                          <a:cubicBezTo>
                            <a:pt x="19242" y="493761"/>
                            <a:pt x="13469" y="449119"/>
                            <a:pt x="11545" y="399473"/>
                          </a:cubicBezTo>
                          <a:cubicBezTo>
                            <a:pt x="9621" y="349828"/>
                            <a:pt x="15778" y="285943"/>
                            <a:pt x="13854" y="242455"/>
                          </a:cubicBezTo>
                          <a:cubicBezTo>
                            <a:pt x="11930" y="198967"/>
                            <a:pt x="0" y="178955"/>
                            <a:pt x="0" y="138546"/>
                          </a:cubicBezTo>
                          <a:cubicBezTo>
                            <a:pt x="0" y="98137"/>
                            <a:pt x="6927" y="49068"/>
                            <a:pt x="13854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78CDC4A2-67AD-B2B4-0839-ACA075FB621D}"/>
                      </a:ext>
                    </a:extLst>
                  </p:cNvPr>
                  <p:cNvGrpSpPr/>
                  <p:nvPr/>
                </p:nvGrpSpPr>
                <p:grpSpPr>
                  <a:xfrm>
                    <a:off x="3681046" y="973015"/>
                    <a:ext cx="1201679" cy="4302288"/>
                    <a:chOff x="3681046" y="973015"/>
                    <a:chExt cx="1201679" cy="4302288"/>
                  </a:xfrm>
                </p:grpSpPr>
                <p:sp>
                  <p:nvSpPr>
                    <p:cNvPr id="202" name="Freeform 201">
                      <a:extLst>
                        <a:ext uri="{FF2B5EF4-FFF2-40B4-BE49-F238E27FC236}">
                          <a16:creationId xmlns:a16="http://schemas.microsoft.com/office/drawing/2014/main" id="{DDD6180E-5209-9F10-2479-EB613E7C52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046" y="1293093"/>
                      <a:ext cx="592016" cy="1127722"/>
                    </a:xfrm>
                    <a:custGeom>
                      <a:avLst/>
                      <a:gdLst>
                        <a:gd name="connsiteX0" fmla="*/ 592016 w 592016"/>
                        <a:gd name="connsiteY0" fmla="*/ 195738 h 1127722"/>
                        <a:gd name="connsiteX1" fmla="*/ 492369 w 592016"/>
                        <a:gd name="connsiteY1" fmla="*/ 66784 h 1127722"/>
                        <a:gd name="connsiteX2" fmla="*/ 369277 w 592016"/>
                        <a:gd name="connsiteY2" fmla="*/ 8169 h 1127722"/>
                        <a:gd name="connsiteX3" fmla="*/ 240323 w 592016"/>
                        <a:gd name="connsiteY3" fmla="*/ 2307 h 1127722"/>
                        <a:gd name="connsiteX4" fmla="*/ 146539 w 592016"/>
                        <a:gd name="connsiteY4" fmla="*/ 25753 h 1127722"/>
                        <a:gd name="connsiteX5" fmla="*/ 64477 w 592016"/>
                        <a:gd name="connsiteY5" fmla="*/ 96092 h 1127722"/>
                        <a:gd name="connsiteX6" fmla="*/ 29308 w 592016"/>
                        <a:gd name="connsiteY6" fmla="*/ 248492 h 1127722"/>
                        <a:gd name="connsiteX7" fmla="*/ 23446 w 592016"/>
                        <a:gd name="connsiteY7" fmla="*/ 436061 h 1127722"/>
                        <a:gd name="connsiteX8" fmla="*/ 46892 w 592016"/>
                        <a:gd name="connsiteY8" fmla="*/ 553292 h 1127722"/>
                        <a:gd name="connsiteX9" fmla="*/ 35169 w 592016"/>
                        <a:gd name="connsiteY9" fmla="*/ 758445 h 1127722"/>
                        <a:gd name="connsiteX10" fmla="*/ 17585 w 592016"/>
                        <a:gd name="connsiteY10" fmla="*/ 946015 h 1127722"/>
                        <a:gd name="connsiteX11" fmla="*/ 0 w 592016"/>
                        <a:gd name="connsiteY11" fmla="*/ 1127722 h 1127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92016" h="1127722">
                          <a:moveTo>
                            <a:pt x="592016" y="195738"/>
                          </a:moveTo>
                          <a:cubicBezTo>
                            <a:pt x="560754" y="146892"/>
                            <a:pt x="529492" y="98046"/>
                            <a:pt x="492369" y="66784"/>
                          </a:cubicBezTo>
                          <a:cubicBezTo>
                            <a:pt x="455246" y="35522"/>
                            <a:pt x="411285" y="18915"/>
                            <a:pt x="369277" y="8169"/>
                          </a:cubicBezTo>
                          <a:cubicBezTo>
                            <a:pt x="327269" y="-2577"/>
                            <a:pt x="277446" y="-624"/>
                            <a:pt x="240323" y="2307"/>
                          </a:cubicBezTo>
                          <a:cubicBezTo>
                            <a:pt x="203200" y="5238"/>
                            <a:pt x="175847" y="10122"/>
                            <a:pt x="146539" y="25753"/>
                          </a:cubicBezTo>
                          <a:cubicBezTo>
                            <a:pt x="117231" y="41384"/>
                            <a:pt x="84015" y="58969"/>
                            <a:pt x="64477" y="96092"/>
                          </a:cubicBezTo>
                          <a:cubicBezTo>
                            <a:pt x="44939" y="133215"/>
                            <a:pt x="36146" y="191830"/>
                            <a:pt x="29308" y="248492"/>
                          </a:cubicBezTo>
                          <a:cubicBezTo>
                            <a:pt x="22469" y="305154"/>
                            <a:pt x="20515" y="385261"/>
                            <a:pt x="23446" y="436061"/>
                          </a:cubicBezTo>
                          <a:cubicBezTo>
                            <a:pt x="26377" y="486861"/>
                            <a:pt x="44938" y="499561"/>
                            <a:pt x="46892" y="553292"/>
                          </a:cubicBezTo>
                          <a:cubicBezTo>
                            <a:pt x="48846" y="607023"/>
                            <a:pt x="40053" y="692991"/>
                            <a:pt x="35169" y="758445"/>
                          </a:cubicBezTo>
                          <a:cubicBezTo>
                            <a:pt x="30285" y="823899"/>
                            <a:pt x="23447" y="884469"/>
                            <a:pt x="17585" y="946015"/>
                          </a:cubicBezTo>
                          <a:cubicBezTo>
                            <a:pt x="11723" y="1007561"/>
                            <a:pt x="5861" y="1067641"/>
                            <a:pt x="0" y="1127722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03" name="Freeform 202">
                      <a:extLst>
                        <a:ext uri="{FF2B5EF4-FFF2-40B4-BE49-F238E27FC236}">
                          <a16:creationId xmlns:a16="http://schemas.microsoft.com/office/drawing/2014/main" id="{79AC0B6A-C715-625E-A2AB-2F6DF77BE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4268" y="984738"/>
                      <a:ext cx="72594" cy="404447"/>
                    </a:xfrm>
                    <a:custGeom>
                      <a:avLst/>
                      <a:gdLst>
                        <a:gd name="connsiteX0" fmla="*/ 72594 w 72594"/>
                        <a:gd name="connsiteY0" fmla="*/ 404447 h 404447"/>
                        <a:gd name="connsiteX1" fmla="*/ 25702 w 72594"/>
                        <a:gd name="connsiteY1" fmla="*/ 281354 h 404447"/>
                        <a:gd name="connsiteX2" fmla="*/ 2256 w 72594"/>
                        <a:gd name="connsiteY2" fmla="*/ 87924 h 404447"/>
                        <a:gd name="connsiteX3" fmla="*/ 2256 w 72594"/>
                        <a:gd name="connsiteY3" fmla="*/ 0 h 404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594" h="404447">
                          <a:moveTo>
                            <a:pt x="72594" y="404447"/>
                          </a:moveTo>
                          <a:cubicBezTo>
                            <a:pt x="55009" y="369277"/>
                            <a:pt x="37425" y="334108"/>
                            <a:pt x="25702" y="281354"/>
                          </a:cubicBezTo>
                          <a:cubicBezTo>
                            <a:pt x="13979" y="228600"/>
                            <a:pt x="6164" y="134816"/>
                            <a:pt x="2256" y="87924"/>
                          </a:cubicBezTo>
                          <a:cubicBezTo>
                            <a:pt x="-1652" y="41032"/>
                            <a:pt x="302" y="20516"/>
                            <a:pt x="2256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04" name="Freeform 203">
                      <a:extLst>
                        <a:ext uri="{FF2B5EF4-FFF2-40B4-BE49-F238E27FC236}">
                          <a16:creationId xmlns:a16="http://schemas.microsoft.com/office/drawing/2014/main" id="{21E5F2DD-9E68-3DDB-A3AB-5C8CCA376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2299" y="973015"/>
                      <a:ext cx="88231" cy="498231"/>
                    </a:xfrm>
                    <a:custGeom>
                      <a:avLst/>
                      <a:gdLst>
                        <a:gd name="connsiteX0" fmla="*/ 25932 w 88231"/>
                        <a:gd name="connsiteY0" fmla="*/ 498231 h 498231"/>
                        <a:gd name="connsiteX1" fmla="*/ 2486 w 88231"/>
                        <a:gd name="connsiteY1" fmla="*/ 298939 h 498231"/>
                        <a:gd name="connsiteX2" fmla="*/ 78686 w 88231"/>
                        <a:gd name="connsiteY2" fmla="*/ 64477 h 498231"/>
                        <a:gd name="connsiteX3" fmla="*/ 84547 w 88231"/>
                        <a:gd name="connsiteY3" fmla="*/ 0 h 498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231" h="498231">
                          <a:moveTo>
                            <a:pt x="25932" y="498231"/>
                          </a:moveTo>
                          <a:cubicBezTo>
                            <a:pt x="9813" y="434731"/>
                            <a:pt x="-6306" y="371231"/>
                            <a:pt x="2486" y="298939"/>
                          </a:cubicBezTo>
                          <a:cubicBezTo>
                            <a:pt x="11278" y="226647"/>
                            <a:pt x="65009" y="114300"/>
                            <a:pt x="78686" y="64477"/>
                          </a:cubicBezTo>
                          <a:cubicBezTo>
                            <a:pt x="92363" y="14654"/>
                            <a:pt x="88455" y="7327"/>
                            <a:pt x="84547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05" name="Freeform 204">
                      <a:extLst>
                        <a:ext uri="{FF2B5EF4-FFF2-40B4-BE49-F238E27FC236}">
                          <a16:creationId xmlns:a16="http://schemas.microsoft.com/office/drawing/2014/main" id="{D32ED41E-8CD5-9123-1238-0C68BD16B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400" y="1277815"/>
                      <a:ext cx="539325" cy="961293"/>
                    </a:xfrm>
                    <a:custGeom>
                      <a:avLst/>
                      <a:gdLst>
                        <a:gd name="connsiteX0" fmla="*/ 0 w 539325"/>
                        <a:gd name="connsiteY0" fmla="*/ 199293 h 961293"/>
                        <a:gd name="connsiteX1" fmla="*/ 46892 w 539325"/>
                        <a:gd name="connsiteY1" fmla="*/ 82062 h 961293"/>
                        <a:gd name="connsiteX2" fmla="*/ 117231 w 539325"/>
                        <a:gd name="connsiteY2" fmla="*/ 17585 h 961293"/>
                        <a:gd name="connsiteX3" fmla="*/ 193431 w 539325"/>
                        <a:gd name="connsiteY3" fmla="*/ 0 h 961293"/>
                        <a:gd name="connsiteX4" fmla="*/ 345831 w 539325"/>
                        <a:gd name="connsiteY4" fmla="*/ 17585 h 961293"/>
                        <a:gd name="connsiteX5" fmla="*/ 480646 w 539325"/>
                        <a:gd name="connsiteY5" fmla="*/ 70339 h 961293"/>
                        <a:gd name="connsiteX6" fmla="*/ 539262 w 539325"/>
                        <a:gd name="connsiteY6" fmla="*/ 310662 h 961293"/>
                        <a:gd name="connsiteX7" fmla="*/ 492369 w 539325"/>
                        <a:gd name="connsiteY7" fmla="*/ 756139 h 961293"/>
                        <a:gd name="connsiteX8" fmla="*/ 509954 w 539325"/>
                        <a:gd name="connsiteY8" fmla="*/ 961293 h 961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9325" h="961293">
                          <a:moveTo>
                            <a:pt x="0" y="199293"/>
                          </a:moveTo>
                          <a:cubicBezTo>
                            <a:pt x="13677" y="155820"/>
                            <a:pt x="27354" y="112347"/>
                            <a:pt x="46892" y="82062"/>
                          </a:cubicBezTo>
                          <a:cubicBezTo>
                            <a:pt x="66431" y="51777"/>
                            <a:pt x="92808" y="31262"/>
                            <a:pt x="117231" y="17585"/>
                          </a:cubicBezTo>
                          <a:cubicBezTo>
                            <a:pt x="141654" y="3908"/>
                            <a:pt x="155331" y="0"/>
                            <a:pt x="193431" y="0"/>
                          </a:cubicBezTo>
                          <a:cubicBezTo>
                            <a:pt x="231531" y="0"/>
                            <a:pt x="297962" y="5862"/>
                            <a:pt x="345831" y="17585"/>
                          </a:cubicBezTo>
                          <a:cubicBezTo>
                            <a:pt x="393700" y="29308"/>
                            <a:pt x="448408" y="21493"/>
                            <a:pt x="480646" y="70339"/>
                          </a:cubicBezTo>
                          <a:cubicBezTo>
                            <a:pt x="512885" y="119185"/>
                            <a:pt x="537308" y="196362"/>
                            <a:pt x="539262" y="310662"/>
                          </a:cubicBezTo>
                          <a:cubicBezTo>
                            <a:pt x="541216" y="424962"/>
                            <a:pt x="497254" y="647701"/>
                            <a:pt x="492369" y="756139"/>
                          </a:cubicBezTo>
                          <a:cubicBezTo>
                            <a:pt x="487484" y="864577"/>
                            <a:pt x="498719" y="912935"/>
                            <a:pt x="509954" y="96129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06" name="Freeform 205">
                      <a:extLst>
                        <a:ext uri="{FF2B5EF4-FFF2-40B4-BE49-F238E27FC236}">
                          <a16:creationId xmlns:a16="http://schemas.microsoft.com/office/drawing/2014/main" id="{9726EF0A-7211-981B-EF3F-77CB360A9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7092" y="2589402"/>
                      <a:ext cx="369419" cy="2653678"/>
                    </a:xfrm>
                    <a:custGeom>
                      <a:avLst/>
                      <a:gdLst>
                        <a:gd name="connsiteX0" fmla="*/ 353433 w 364713"/>
                        <a:gd name="connsiteY0" fmla="*/ 0 h 2602523"/>
                        <a:gd name="connsiteX1" fmla="*/ 353433 w 364713"/>
                        <a:gd name="connsiteY1" fmla="*/ 123092 h 2602523"/>
                        <a:gd name="connsiteX2" fmla="*/ 236202 w 364713"/>
                        <a:gd name="connsiteY2" fmla="*/ 363415 h 2602523"/>
                        <a:gd name="connsiteX3" fmla="*/ 113110 w 364713"/>
                        <a:gd name="connsiteY3" fmla="*/ 644769 h 2602523"/>
                        <a:gd name="connsiteX4" fmla="*/ 83802 w 364713"/>
                        <a:gd name="connsiteY4" fmla="*/ 1014046 h 2602523"/>
                        <a:gd name="connsiteX5" fmla="*/ 95525 w 364713"/>
                        <a:gd name="connsiteY5" fmla="*/ 1406769 h 2602523"/>
                        <a:gd name="connsiteX6" fmla="*/ 42772 w 364713"/>
                        <a:gd name="connsiteY6" fmla="*/ 1641231 h 2602523"/>
                        <a:gd name="connsiteX7" fmla="*/ 1741 w 364713"/>
                        <a:gd name="connsiteY7" fmla="*/ 1822938 h 2602523"/>
                        <a:gd name="connsiteX8" fmla="*/ 13464 w 364713"/>
                        <a:gd name="connsiteY8" fmla="*/ 2098431 h 2602523"/>
                        <a:gd name="connsiteX9" fmla="*/ 66218 w 364713"/>
                        <a:gd name="connsiteY9" fmla="*/ 2602523 h 2602523"/>
                        <a:gd name="connsiteX0" fmla="*/ 359827 w 368031"/>
                        <a:gd name="connsiteY0" fmla="*/ 0 h 2644087"/>
                        <a:gd name="connsiteX1" fmla="*/ 353433 w 368031"/>
                        <a:gd name="connsiteY1" fmla="*/ 164656 h 2644087"/>
                        <a:gd name="connsiteX2" fmla="*/ 236202 w 368031"/>
                        <a:gd name="connsiteY2" fmla="*/ 404979 h 2644087"/>
                        <a:gd name="connsiteX3" fmla="*/ 113110 w 368031"/>
                        <a:gd name="connsiteY3" fmla="*/ 686333 h 2644087"/>
                        <a:gd name="connsiteX4" fmla="*/ 83802 w 368031"/>
                        <a:gd name="connsiteY4" fmla="*/ 1055610 h 2644087"/>
                        <a:gd name="connsiteX5" fmla="*/ 95525 w 368031"/>
                        <a:gd name="connsiteY5" fmla="*/ 1448333 h 2644087"/>
                        <a:gd name="connsiteX6" fmla="*/ 42772 w 368031"/>
                        <a:gd name="connsiteY6" fmla="*/ 1682795 h 2644087"/>
                        <a:gd name="connsiteX7" fmla="*/ 1741 w 368031"/>
                        <a:gd name="connsiteY7" fmla="*/ 1864502 h 2644087"/>
                        <a:gd name="connsiteX8" fmla="*/ 13464 w 368031"/>
                        <a:gd name="connsiteY8" fmla="*/ 2139995 h 2644087"/>
                        <a:gd name="connsiteX9" fmla="*/ 66218 w 368031"/>
                        <a:gd name="connsiteY9" fmla="*/ 2644087 h 2644087"/>
                        <a:gd name="connsiteX0" fmla="*/ 359827 w 363721"/>
                        <a:gd name="connsiteY0" fmla="*/ 0 h 2644087"/>
                        <a:gd name="connsiteX1" fmla="*/ 353433 w 363721"/>
                        <a:gd name="connsiteY1" fmla="*/ 164656 h 2644087"/>
                        <a:gd name="connsiteX2" fmla="*/ 236202 w 363721"/>
                        <a:gd name="connsiteY2" fmla="*/ 404979 h 2644087"/>
                        <a:gd name="connsiteX3" fmla="*/ 113110 w 363721"/>
                        <a:gd name="connsiteY3" fmla="*/ 686333 h 2644087"/>
                        <a:gd name="connsiteX4" fmla="*/ 83802 w 363721"/>
                        <a:gd name="connsiteY4" fmla="*/ 1055610 h 2644087"/>
                        <a:gd name="connsiteX5" fmla="*/ 95525 w 363721"/>
                        <a:gd name="connsiteY5" fmla="*/ 1448333 h 2644087"/>
                        <a:gd name="connsiteX6" fmla="*/ 42772 w 363721"/>
                        <a:gd name="connsiteY6" fmla="*/ 1682795 h 2644087"/>
                        <a:gd name="connsiteX7" fmla="*/ 1741 w 363721"/>
                        <a:gd name="connsiteY7" fmla="*/ 1864502 h 2644087"/>
                        <a:gd name="connsiteX8" fmla="*/ 13464 w 363721"/>
                        <a:gd name="connsiteY8" fmla="*/ 2139995 h 2644087"/>
                        <a:gd name="connsiteX9" fmla="*/ 66218 w 363721"/>
                        <a:gd name="connsiteY9" fmla="*/ 2644087 h 2644087"/>
                        <a:gd name="connsiteX0" fmla="*/ 369419 w 369419"/>
                        <a:gd name="connsiteY0" fmla="*/ 0 h 2653678"/>
                        <a:gd name="connsiteX1" fmla="*/ 353433 w 369419"/>
                        <a:gd name="connsiteY1" fmla="*/ 174247 h 2653678"/>
                        <a:gd name="connsiteX2" fmla="*/ 236202 w 369419"/>
                        <a:gd name="connsiteY2" fmla="*/ 414570 h 2653678"/>
                        <a:gd name="connsiteX3" fmla="*/ 113110 w 369419"/>
                        <a:gd name="connsiteY3" fmla="*/ 695924 h 2653678"/>
                        <a:gd name="connsiteX4" fmla="*/ 83802 w 369419"/>
                        <a:gd name="connsiteY4" fmla="*/ 1065201 h 2653678"/>
                        <a:gd name="connsiteX5" fmla="*/ 95525 w 369419"/>
                        <a:gd name="connsiteY5" fmla="*/ 1457924 h 2653678"/>
                        <a:gd name="connsiteX6" fmla="*/ 42772 w 369419"/>
                        <a:gd name="connsiteY6" fmla="*/ 1692386 h 2653678"/>
                        <a:gd name="connsiteX7" fmla="*/ 1741 w 369419"/>
                        <a:gd name="connsiteY7" fmla="*/ 1874093 h 2653678"/>
                        <a:gd name="connsiteX8" fmla="*/ 13464 w 369419"/>
                        <a:gd name="connsiteY8" fmla="*/ 2149586 h 2653678"/>
                        <a:gd name="connsiteX9" fmla="*/ 66218 w 369419"/>
                        <a:gd name="connsiteY9" fmla="*/ 2653678 h 26536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9419" h="2653678">
                          <a:moveTo>
                            <a:pt x="369419" y="0"/>
                          </a:moveTo>
                          <a:cubicBezTo>
                            <a:pt x="366399" y="34459"/>
                            <a:pt x="375636" y="105152"/>
                            <a:pt x="353433" y="174247"/>
                          </a:cubicBezTo>
                          <a:cubicBezTo>
                            <a:pt x="331230" y="243342"/>
                            <a:pt x="276256" y="327624"/>
                            <a:pt x="236202" y="414570"/>
                          </a:cubicBezTo>
                          <a:cubicBezTo>
                            <a:pt x="196148" y="501516"/>
                            <a:pt x="138510" y="587486"/>
                            <a:pt x="113110" y="695924"/>
                          </a:cubicBezTo>
                          <a:cubicBezTo>
                            <a:pt x="87710" y="804363"/>
                            <a:pt x="86733" y="938201"/>
                            <a:pt x="83802" y="1065201"/>
                          </a:cubicBezTo>
                          <a:cubicBezTo>
                            <a:pt x="80871" y="1192201"/>
                            <a:pt x="102363" y="1353393"/>
                            <a:pt x="95525" y="1457924"/>
                          </a:cubicBezTo>
                          <a:cubicBezTo>
                            <a:pt x="88687" y="1562455"/>
                            <a:pt x="42772" y="1692386"/>
                            <a:pt x="42772" y="1692386"/>
                          </a:cubicBezTo>
                          <a:cubicBezTo>
                            <a:pt x="27141" y="1761747"/>
                            <a:pt x="6626" y="1797893"/>
                            <a:pt x="1741" y="1874093"/>
                          </a:cubicBezTo>
                          <a:cubicBezTo>
                            <a:pt x="-3144" y="1950293"/>
                            <a:pt x="2718" y="2019655"/>
                            <a:pt x="13464" y="2149586"/>
                          </a:cubicBezTo>
                          <a:cubicBezTo>
                            <a:pt x="24210" y="2279517"/>
                            <a:pt x="45214" y="2466597"/>
                            <a:pt x="66218" y="265367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207" name="Freeform 206">
                      <a:extLst>
                        <a:ext uri="{FF2B5EF4-FFF2-40B4-BE49-F238E27FC236}">
                          <a16:creationId xmlns:a16="http://schemas.microsoft.com/office/drawing/2014/main" id="{D64BFD3B-2436-A091-58E4-16B39EFB7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2000" y="2637597"/>
                      <a:ext cx="381756" cy="2637706"/>
                    </a:xfrm>
                    <a:custGeom>
                      <a:avLst/>
                      <a:gdLst>
                        <a:gd name="connsiteX0" fmla="*/ 4431 w 369909"/>
                        <a:gd name="connsiteY0" fmla="*/ 0 h 2596662"/>
                        <a:gd name="connsiteX1" fmla="*/ 27877 w 369909"/>
                        <a:gd name="connsiteY1" fmla="*/ 134816 h 2596662"/>
                        <a:gd name="connsiteX2" fmla="*/ 215446 w 369909"/>
                        <a:gd name="connsiteY2" fmla="*/ 445477 h 2596662"/>
                        <a:gd name="connsiteX3" fmla="*/ 268200 w 369909"/>
                        <a:gd name="connsiteY3" fmla="*/ 814754 h 2596662"/>
                        <a:gd name="connsiteX4" fmla="*/ 303369 w 369909"/>
                        <a:gd name="connsiteY4" fmla="*/ 1494693 h 2596662"/>
                        <a:gd name="connsiteX5" fmla="*/ 344400 w 369909"/>
                        <a:gd name="connsiteY5" fmla="*/ 1781908 h 2596662"/>
                        <a:gd name="connsiteX6" fmla="*/ 367846 w 369909"/>
                        <a:gd name="connsiteY6" fmla="*/ 1981200 h 2596662"/>
                        <a:gd name="connsiteX7" fmla="*/ 291646 w 369909"/>
                        <a:gd name="connsiteY7" fmla="*/ 2444262 h 2596662"/>
                        <a:gd name="connsiteX8" fmla="*/ 250615 w 369909"/>
                        <a:gd name="connsiteY8" fmla="*/ 2596662 h 2596662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2089 w 380356"/>
                        <a:gd name="connsiteY0" fmla="*/ 0 h 2647818"/>
                        <a:gd name="connsiteX1" fmla="*/ 38324 w 380356"/>
                        <a:gd name="connsiteY1" fmla="*/ 185972 h 2647818"/>
                        <a:gd name="connsiteX2" fmla="*/ 225893 w 380356"/>
                        <a:gd name="connsiteY2" fmla="*/ 496633 h 2647818"/>
                        <a:gd name="connsiteX3" fmla="*/ 278647 w 380356"/>
                        <a:gd name="connsiteY3" fmla="*/ 865910 h 2647818"/>
                        <a:gd name="connsiteX4" fmla="*/ 313816 w 380356"/>
                        <a:gd name="connsiteY4" fmla="*/ 1545849 h 2647818"/>
                        <a:gd name="connsiteX5" fmla="*/ 354847 w 380356"/>
                        <a:gd name="connsiteY5" fmla="*/ 1833064 h 2647818"/>
                        <a:gd name="connsiteX6" fmla="*/ 378293 w 380356"/>
                        <a:gd name="connsiteY6" fmla="*/ 2032356 h 2647818"/>
                        <a:gd name="connsiteX7" fmla="*/ 302093 w 380356"/>
                        <a:gd name="connsiteY7" fmla="*/ 2495418 h 2647818"/>
                        <a:gd name="connsiteX8" fmla="*/ 261062 w 380356"/>
                        <a:gd name="connsiteY8" fmla="*/ 2647818 h 2647818"/>
                        <a:gd name="connsiteX0" fmla="*/ 3632 w 372307"/>
                        <a:gd name="connsiteY0" fmla="*/ 0 h 2641423"/>
                        <a:gd name="connsiteX1" fmla="*/ 30275 w 372307"/>
                        <a:gd name="connsiteY1" fmla="*/ 179577 h 2641423"/>
                        <a:gd name="connsiteX2" fmla="*/ 217844 w 372307"/>
                        <a:gd name="connsiteY2" fmla="*/ 490238 h 2641423"/>
                        <a:gd name="connsiteX3" fmla="*/ 270598 w 372307"/>
                        <a:gd name="connsiteY3" fmla="*/ 859515 h 2641423"/>
                        <a:gd name="connsiteX4" fmla="*/ 305767 w 372307"/>
                        <a:gd name="connsiteY4" fmla="*/ 1539454 h 2641423"/>
                        <a:gd name="connsiteX5" fmla="*/ 346798 w 372307"/>
                        <a:gd name="connsiteY5" fmla="*/ 1826669 h 2641423"/>
                        <a:gd name="connsiteX6" fmla="*/ 370244 w 372307"/>
                        <a:gd name="connsiteY6" fmla="*/ 2025961 h 2641423"/>
                        <a:gd name="connsiteX7" fmla="*/ 294044 w 372307"/>
                        <a:gd name="connsiteY7" fmla="*/ 2489023 h 2641423"/>
                        <a:gd name="connsiteX8" fmla="*/ 253013 w 372307"/>
                        <a:gd name="connsiteY8" fmla="*/ 2641423 h 2641423"/>
                        <a:gd name="connsiteX0" fmla="*/ 1930 w 381756"/>
                        <a:gd name="connsiteY0" fmla="*/ 0 h 2637706"/>
                        <a:gd name="connsiteX1" fmla="*/ 39724 w 381756"/>
                        <a:gd name="connsiteY1" fmla="*/ 175860 h 2637706"/>
                        <a:gd name="connsiteX2" fmla="*/ 227293 w 381756"/>
                        <a:gd name="connsiteY2" fmla="*/ 486521 h 2637706"/>
                        <a:gd name="connsiteX3" fmla="*/ 280047 w 381756"/>
                        <a:gd name="connsiteY3" fmla="*/ 855798 h 2637706"/>
                        <a:gd name="connsiteX4" fmla="*/ 315216 w 381756"/>
                        <a:gd name="connsiteY4" fmla="*/ 1535737 h 2637706"/>
                        <a:gd name="connsiteX5" fmla="*/ 356247 w 381756"/>
                        <a:gd name="connsiteY5" fmla="*/ 1822952 h 2637706"/>
                        <a:gd name="connsiteX6" fmla="*/ 379693 w 381756"/>
                        <a:gd name="connsiteY6" fmla="*/ 2022244 h 2637706"/>
                        <a:gd name="connsiteX7" fmla="*/ 303493 w 381756"/>
                        <a:gd name="connsiteY7" fmla="*/ 2485306 h 2637706"/>
                        <a:gd name="connsiteX8" fmla="*/ 262462 w 381756"/>
                        <a:gd name="connsiteY8" fmla="*/ 2637706 h 2637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1756" h="2637706">
                          <a:moveTo>
                            <a:pt x="1930" y="0"/>
                          </a:moveTo>
                          <a:cubicBezTo>
                            <a:pt x="-3932" y="30285"/>
                            <a:pt x="2164" y="94773"/>
                            <a:pt x="39724" y="175860"/>
                          </a:cubicBezTo>
                          <a:cubicBezTo>
                            <a:pt x="77284" y="256947"/>
                            <a:pt x="187239" y="373198"/>
                            <a:pt x="227293" y="486521"/>
                          </a:cubicBezTo>
                          <a:cubicBezTo>
                            <a:pt x="267347" y="599844"/>
                            <a:pt x="265393" y="680929"/>
                            <a:pt x="280047" y="855798"/>
                          </a:cubicBezTo>
                          <a:cubicBezTo>
                            <a:pt x="294701" y="1030667"/>
                            <a:pt x="302516" y="1374545"/>
                            <a:pt x="315216" y="1535737"/>
                          </a:cubicBezTo>
                          <a:cubicBezTo>
                            <a:pt x="327916" y="1696929"/>
                            <a:pt x="345501" y="1741868"/>
                            <a:pt x="356247" y="1822952"/>
                          </a:cubicBezTo>
                          <a:cubicBezTo>
                            <a:pt x="366993" y="1904036"/>
                            <a:pt x="388485" y="1911852"/>
                            <a:pt x="379693" y="2022244"/>
                          </a:cubicBezTo>
                          <a:cubicBezTo>
                            <a:pt x="370901" y="2132636"/>
                            <a:pt x="323032" y="2382729"/>
                            <a:pt x="303493" y="2485306"/>
                          </a:cubicBezTo>
                          <a:cubicBezTo>
                            <a:pt x="283955" y="2587883"/>
                            <a:pt x="273208" y="2612794"/>
                            <a:pt x="262462" y="2637706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208" name="Freeform 207">
                      <a:extLst>
                        <a:ext uri="{FF2B5EF4-FFF2-40B4-BE49-F238E27FC236}">
                          <a16:creationId xmlns:a16="http://schemas.microsoft.com/office/drawing/2014/main" id="{8D09A8BF-694E-422F-95C7-9CBAC2CD04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1339" y="1475643"/>
                      <a:ext cx="106012" cy="1214803"/>
                    </a:xfrm>
                    <a:custGeom>
                      <a:avLst/>
                      <a:gdLst>
                        <a:gd name="connsiteX0" fmla="*/ 29308 w 105685"/>
                        <a:gd name="connsiteY0" fmla="*/ 165588 h 1214803"/>
                        <a:gd name="connsiteX1" fmla="*/ 0 w 105685"/>
                        <a:gd name="connsiteY1" fmla="*/ 65942 h 1214803"/>
                        <a:gd name="connsiteX2" fmla="*/ 29308 w 105685"/>
                        <a:gd name="connsiteY2" fmla="*/ 7326 h 1214803"/>
                        <a:gd name="connsiteX3" fmla="*/ 87924 w 105685"/>
                        <a:gd name="connsiteY3" fmla="*/ 7326 h 1214803"/>
                        <a:gd name="connsiteX4" fmla="*/ 105508 w 105685"/>
                        <a:gd name="connsiteY4" fmla="*/ 65942 h 1214803"/>
                        <a:gd name="connsiteX5" fmla="*/ 93785 w 105685"/>
                        <a:gd name="connsiteY5" fmla="*/ 271095 h 1214803"/>
                        <a:gd name="connsiteX6" fmla="*/ 46893 w 105685"/>
                        <a:gd name="connsiteY6" fmla="*/ 910003 h 1214803"/>
                        <a:gd name="connsiteX7" fmla="*/ 29308 w 105685"/>
                        <a:gd name="connsiteY7" fmla="*/ 1214803 h 1214803"/>
                        <a:gd name="connsiteX0" fmla="*/ 29308 w 106012"/>
                        <a:gd name="connsiteY0" fmla="*/ 165588 h 1214803"/>
                        <a:gd name="connsiteX1" fmla="*/ 0 w 106012"/>
                        <a:gd name="connsiteY1" fmla="*/ 65942 h 1214803"/>
                        <a:gd name="connsiteX2" fmla="*/ 29308 w 106012"/>
                        <a:gd name="connsiteY2" fmla="*/ 7326 h 1214803"/>
                        <a:gd name="connsiteX3" fmla="*/ 87924 w 106012"/>
                        <a:gd name="connsiteY3" fmla="*/ 7326 h 1214803"/>
                        <a:gd name="connsiteX4" fmla="*/ 105508 w 106012"/>
                        <a:gd name="connsiteY4" fmla="*/ 65942 h 1214803"/>
                        <a:gd name="connsiteX5" fmla="*/ 93785 w 106012"/>
                        <a:gd name="connsiteY5" fmla="*/ 271095 h 1214803"/>
                        <a:gd name="connsiteX6" fmla="*/ 23447 w 106012"/>
                        <a:gd name="connsiteY6" fmla="*/ 716572 h 1214803"/>
                        <a:gd name="connsiteX7" fmla="*/ 29308 w 106012"/>
                        <a:gd name="connsiteY7" fmla="*/ 1214803 h 1214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6012" h="1214803">
                          <a:moveTo>
                            <a:pt x="29308" y="165588"/>
                          </a:moveTo>
                          <a:cubicBezTo>
                            <a:pt x="14654" y="128953"/>
                            <a:pt x="0" y="92319"/>
                            <a:pt x="0" y="65942"/>
                          </a:cubicBezTo>
                          <a:cubicBezTo>
                            <a:pt x="0" y="39565"/>
                            <a:pt x="14654" y="17095"/>
                            <a:pt x="29308" y="7326"/>
                          </a:cubicBezTo>
                          <a:cubicBezTo>
                            <a:pt x="43962" y="-2443"/>
                            <a:pt x="75224" y="-2443"/>
                            <a:pt x="87924" y="7326"/>
                          </a:cubicBezTo>
                          <a:cubicBezTo>
                            <a:pt x="100624" y="17095"/>
                            <a:pt x="104531" y="21981"/>
                            <a:pt x="105508" y="65942"/>
                          </a:cubicBezTo>
                          <a:cubicBezTo>
                            <a:pt x="106485" y="109903"/>
                            <a:pt x="107462" y="162657"/>
                            <a:pt x="93785" y="271095"/>
                          </a:cubicBezTo>
                          <a:cubicBezTo>
                            <a:pt x="80108" y="379533"/>
                            <a:pt x="34193" y="559287"/>
                            <a:pt x="23447" y="716572"/>
                          </a:cubicBezTo>
                          <a:cubicBezTo>
                            <a:pt x="12701" y="873857"/>
                            <a:pt x="32727" y="1141045"/>
                            <a:pt x="29308" y="1214803"/>
                          </a:cubicBezTo>
                        </a:path>
                      </a:pathLst>
                    </a:custGeom>
                    <a:noFill/>
                    <a:ln w="41275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670C9DA-F0D7-F788-651F-D90ED3A267EB}"/>
                    </a:ext>
                  </a:extLst>
                </p:cNvPr>
                <p:cNvSpPr/>
                <p:nvPr/>
              </p:nvSpPr>
              <p:spPr>
                <a:xfrm>
                  <a:off x="5787770" y="1610941"/>
                  <a:ext cx="266349" cy="228453"/>
                </a:xfrm>
                <a:custGeom>
                  <a:avLst/>
                  <a:gdLst>
                    <a:gd name="connsiteX0" fmla="*/ 74802 w 217157"/>
                    <a:gd name="connsiteY0" fmla="*/ 180149 h 186504"/>
                    <a:gd name="connsiteX1" fmla="*/ 9061 w 217157"/>
                    <a:gd name="connsiteY1" fmla="*/ 132337 h 186504"/>
                    <a:gd name="connsiteX2" fmla="*/ 3084 w 217157"/>
                    <a:gd name="connsiteY2" fmla="*/ 66596 h 186504"/>
                    <a:gd name="connsiteX3" fmla="*/ 32967 w 217157"/>
                    <a:gd name="connsiteY3" fmla="*/ 24760 h 186504"/>
                    <a:gd name="connsiteX4" fmla="*/ 104684 w 217157"/>
                    <a:gd name="connsiteY4" fmla="*/ 855 h 186504"/>
                    <a:gd name="connsiteX5" fmla="*/ 170425 w 217157"/>
                    <a:gd name="connsiteY5" fmla="*/ 54643 h 186504"/>
                    <a:gd name="connsiteX6" fmla="*/ 212261 w 217157"/>
                    <a:gd name="connsiteY6" fmla="*/ 138313 h 186504"/>
                    <a:gd name="connsiteX7" fmla="*/ 206284 w 217157"/>
                    <a:gd name="connsiteY7" fmla="*/ 180149 h 186504"/>
                    <a:gd name="connsiteX8" fmla="*/ 74802 w 217157"/>
                    <a:gd name="connsiteY8" fmla="*/ 180149 h 186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157" h="186504">
                      <a:moveTo>
                        <a:pt x="74802" y="180149"/>
                      </a:moveTo>
                      <a:cubicBezTo>
                        <a:pt x="41932" y="172180"/>
                        <a:pt x="21014" y="151262"/>
                        <a:pt x="9061" y="132337"/>
                      </a:cubicBezTo>
                      <a:cubicBezTo>
                        <a:pt x="-2892" y="113411"/>
                        <a:pt x="-900" y="84525"/>
                        <a:pt x="3084" y="66596"/>
                      </a:cubicBezTo>
                      <a:cubicBezTo>
                        <a:pt x="7068" y="48666"/>
                        <a:pt x="16034" y="35717"/>
                        <a:pt x="32967" y="24760"/>
                      </a:cubicBezTo>
                      <a:cubicBezTo>
                        <a:pt x="49900" y="13803"/>
                        <a:pt x="81774" y="-4125"/>
                        <a:pt x="104684" y="855"/>
                      </a:cubicBezTo>
                      <a:cubicBezTo>
                        <a:pt x="127594" y="5835"/>
                        <a:pt x="152496" y="31733"/>
                        <a:pt x="170425" y="54643"/>
                      </a:cubicBezTo>
                      <a:cubicBezTo>
                        <a:pt x="188354" y="77553"/>
                        <a:pt x="206284" y="117395"/>
                        <a:pt x="212261" y="138313"/>
                      </a:cubicBezTo>
                      <a:cubicBezTo>
                        <a:pt x="218238" y="159231"/>
                        <a:pt x="221225" y="171184"/>
                        <a:pt x="206284" y="180149"/>
                      </a:cubicBezTo>
                      <a:cubicBezTo>
                        <a:pt x="191343" y="189114"/>
                        <a:pt x="107672" y="188118"/>
                        <a:pt x="74802" y="18014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1F109D4F-EFC2-E5EF-4933-02A7066A0F6A}"/>
                  </a:ext>
                </a:extLst>
              </p:cNvPr>
              <p:cNvGrpSpPr/>
              <p:nvPr/>
            </p:nvGrpSpPr>
            <p:grpSpPr>
              <a:xfrm>
                <a:off x="8077952" y="1362584"/>
                <a:ext cx="593432" cy="746509"/>
                <a:chOff x="8077952" y="1362584"/>
                <a:chExt cx="593432" cy="74650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428D4A79-C627-AEA3-500A-8760108E3B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502854">
                  <a:off x="8135821" y="1362584"/>
                  <a:ext cx="495166" cy="499313"/>
                  <a:chOff x="9031266" y="4546387"/>
                  <a:chExt cx="826717" cy="833639"/>
                </a:xfrm>
              </p:grpSpPr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3A9E899B-4478-8C8F-CEA1-5ECDA9D4171D}"/>
                      </a:ext>
                    </a:extLst>
                  </p:cNvPr>
                  <p:cNvSpPr/>
                  <p:nvPr/>
                </p:nvSpPr>
                <p:spPr>
                  <a:xfrm>
                    <a:off x="9031266" y="474485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07B81174-4764-2016-9229-A472259D23FA}"/>
                      </a:ext>
                    </a:extLst>
                  </p:cNvPr>
                  <p:cNvSpPr/>
                  <p:nvPr/>
                </p:nvSpPr>
                <p:spPr>
                  <a:xfrm>
                    <a:off x="9031266" y="485884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2" name="Freeform 191">
                    <a:extLst>
                      <a:ext uri="{FF2B5EF4-FFF2-40B4-BE49-F238E27FC236}">
                        <a16:creationId xmlns:a16="http://schemas.microsoft.com/office/drawing/2014/main" id="{446FE4DC-7D3E-77EC-64AC-ABA969F6E509}"/>
                      </a:ext>
                    </a:extLst>
                  </p:cNvPr>
                  <p:cNvSpPr/>
                  <p:nvPr/>
                </p:nvSpPr>
                <p:spPr>
                  <a:xfrm>
                    <a:off x="9031266" y="496047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3" name="Freeform 192">
                    <a:extLst>
                      <a:ext uri="{FF2B5EF4-FFF2-40B4-BE49-F238E27FC236}">
                        <a16:creationId xmlns:a16="http://schemas.microsoft.com/office/drawing/2014/main" id="{B4A75324-1BEF-45CA-F35B-C554D27451B2}"/>
                      </a:ext>
                    </a:extLst>
                  </p:cNvPr>
                  <p:cNvSpPr/>
                  <p:nvPr/>
                </p:nvSpPr>
                <p:spPr>
                  <a:xfrm>
                    <a:off x="9031266" y="506023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4" name="Freeform 193">
                    <a:extLst>
                      <a:ext uri="{FF2B5EF4-FFF2-40B4-BE49-F238E27FC236}">
                        <a16:creationId xmlns:a16="http://schemas.microsoft.com/office/drawing/2014/main" id="{4E12F4BC-5192-E069-984F-C1CDA65982DF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808380" y="4911334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5" name="Freeform 194">
                    <a:extLst>
                      <a:ext uri="{FF2B5EF4-FFF2-40B4-BE49-F238E27FC236}">
                        <a16:creationId xmlns:a16="http://schemas.microsoft.com/office/drawing/2014/main" id="{0EDF9CF3-69A5-B0BC-7A3F-B80FE3B97E86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960632" y="491328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6" name="Freeform 195">
                    <a:extLst>
                      <a:ext uri="{FF2B5EF4-FFF2-40B4-BE49-F238E27FC236}">
                        <a16:creationId xmlns:a16="http://schemas.microsoft.com/office/drawing/2014/main" id="{254D9E3B-7B12-D73A-E0DC-3E2EA3EE3BE7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112884" y="490636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97" name="Freeform 196">
                    <a:extLst>
                      <a:ext uri="{FF2B5EF4-FFF2-40B4-BE49-F238E27FC236}">
                        <a16:creationId xmlns:a16="http://schemas.microsoft.com/office/drawing/2014/main" id="{2981FBE3-05CD-5513-E52B-5021CAC7BBC7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254794" y="4907035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9C3E4B90-EB69-9535-8F41-C36B8456F4EA}"/>
                    </a:ext>
                  </a:extLst>
                </p:cNvPr>
                <p:cNvSpPr txBox="1"/>
                <p:nvPr/>
              </p:nvSpPr>
              <p:spPr>
                <a:xfrm>
                  <a:off x="8077952" y="1847483"/>
                  <a:ext cx="59343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elastin</a:t>
                  </a: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6490234-F2E4-109B-8873-BC9DDEA51439}"/>
                  </a:ext>
                </a:extLst>
              </p:cNvPr>
              <p:cNvGrpSpPr/>
              <p:nvPr/>
            </p:nvGrpSpPr>
            <p:grpSpPr>
              <a:xfrm>
                <a:off x="6061058" y="1472900"/>
                <a:ext cx="2789384" cy="3381040"/>
                <a:chOff x="6061058" y="1472900"/>
                <a:chExt cx="2789384" cy="3381040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C3C767BB-9D5E-47BA-85E8-97EC9365AA6D}"/>
                    </a:ext>
                  </a:extLst>
                </p:cNvPr>
                <p:cNvSpPr/>
                <p:nvPr/>
              </p:nvSpPr>
              <p:spPr>
                <a:xfrm>
                  <a:off x="6061058" y="1654988"/>
                  <a:ext cx="1846735" cy="700644"/>
                </a:xfrm>
                <a:custGeom>
                  <a:avLst/>
                  <a:gdLst>
                    <a:gd name="connsiteX0" fmla="*/ 1821180 w 1821180"/>
                    <a:gd name="connsiteY0" fmla="*/ 0 h 640080"/>
                    <a:gd name="connsiteX1" fmla="*/ 914400 w 1821180"/>
                    <a:gd name="connsiteY1" fmla="*/ 167640 h 640080"/>
                    <a:gd name="connsiteX2" fmla="*/ 0 w 1821180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1180" h="640080">
                      <a:moveTo>
                        <a:pt x="1821180" y="0"/>
                      </a:moveTo>
                      <a:cubicBezTo>
                        <a:pt x="1519555" y="30480"/>
                        <a:pt x="1217930" y="60960"/>
                        <a:pt x="914400" y="167640"/>
                      </a:cubicBezTo>
                      <a:cubicBezTo>
                        <a:pt x="610870" y="274320"/>
                        <a:pt x="305435" y="457200"/>
                        <a:pt x="0" y="64008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TextBox 182">
                      <a:extLst>
                        <a:ext uri="{FF2B5EF4-FFF2-40B4-BE49-F238E27FC236}">
                          <a16:creationId xmlns:a16="http://schemas.microsoft.com/office/drawing/2014/main" id="{F9EBB5A1-AA46-9AFD-FE21-9A9707C2C1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3" name="TextBox 182">
                      <a:extLst>
                        <a:ext uri="{FF2B5EF4-FFF2-40B4-BE49-F238E27FC236}">
                          <a16:creationId xmlns:a16="http://schemas.microsoft.com/office/drawing/2014/main" id="{F9EBB5A1-AA46-9AFD-FE21-9A9707C2C1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3889" r="-36111" b="-5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D07B32DF-AA06-3EE6-2336-F535C97EBB78}"/>
                    </a:ext>
                  </a:extLst>
                </p:cNvPr>
                <p:cNvSpPr/>
                <p:nvPr/>
              </p:nvSpPr>
              <p:spPr>
                <a:xfrm>
                  <a:off x="6192365" y="2155260"/>
                  <a:ext cx="1846735" cy="1974780"/>
                </a:xfrm>
                <a:custGeom>
                  <a:avLst/>
                  <a:gdLst>
                    <a:gd name="connsiteX0" fmla="*/ 1805940 w 1805940"/>
                    <a:gd name="connsiteY0" fmla="*/ 0 h 2095500"/>
                    <a:gd name="connsiteX1" fmla="*/ 1226820 w 1805940"/>
                    <a:gd name="connsiteY1" fmla="*/ 1219200 h 2095500"/>
                    <a:gd name="connsiteX2" fmla="*/ 0 w 1805940"/>
                    <a:gd name="connsiteY2" fmla="*/ 2095500 h 2095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5940" h="2095500">
                      <a:moveTo>
                        <a:pt x="1805940" y="0"/>
                      </a:moveTo>
                      <a:cubicBezTo>
                        <a:pt x="1666875" y="434975"/>
                        <a:pt x="1527810" y="869950"/>
                        <a:pt x="1226820" y="1219200"/>
                      </a:cubicBezTo>
                      <a:cubicBezTo>
                        <a:pt x="925830" y="1568450"/>
                        <a:pt x="462915" y="1831975"/>
                        <a:pt x="0" y="209550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3F9D9B60-9548-6E5F-5771-9FEBDFD7E7E8}"/>
                    </a:ext>
                  </a:extLst>
                </p:cNvPr>
                <p:cNvSpPr/>
                <p:nvPr/>
              </p:nvSpPr>
              <p:spPr>
                <a:xfrm>
                  <a:off x="6192365" y="2209800"/>
                  <a:ext cx="2235355" cy="2644140"/>
                </a:xfrm>
                <a:custGeom>
                  <a:avLst/>
                  <a:gdLst>
                    <a:gd name="connsiteX0" fmla="*/ 2186940 w 2186940"/>
                    <a:gd name="connsiteY0" fmla="*/ 0 h 2644140"/>
                    <a:gd name="connsiteX1" fmla="*/ 1615440 w 2186940"/>
                    <a:gd name="connsiteY1" fmla="*/ 1676400 h 2644140"/>
                    <a:gd name="connsiteX2" fmla="*/ 0 w 2186940"/>
                    <a:gd name="connsiteY2" fmla="*/ 2644140 h 26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6940" h="2644140">
                      <a:moveTo>
                        <a:pt x="2186940" y="0"/>
                      </a:moveTo>
                      <a:cubicBezTo>
                        <a:pt x="2083435" y="617855"/>
                        <a:pt x="1979930" y="1235710"/>
                        <a:pt x="1615440" y="1676400"/>
                      </a:cubicBezTo>
                      <a:cubicBezTo>
                        <a:pt x="1250950" y="2117090"/>
                        <a:pt x="168910" y="2496820"/>
                        <a:pt x="0" y="264414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5F0169F5-6102-8C54-5E00-0DE3EE166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5F0169F5-6102-8C54-5E00-0DE3EE166A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0526" r="-36842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57A53AC3-017C-5713-2149-8D95C68286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57A53AC3-017C-5713-2149-8D95C68286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9756" r="-39024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D8A8645-97A3-113B-E36A-79C579479931}"/>
                  </a:ext>
                </a:extLst>
              </p:cNvPr>
              <p:cNvGrpSpPr/>
              <p:nvPr/>
            </p:nvGrpSpPr>
            <p:grpSpPr>
              <a:xfrm>
                <a:off x="2572389" y="1527814"/>
                <a:ext cx="1053460" cy="752412"/>
                <a:chOff x="2572389" y="1527814"/>
                <a:chExt cx="1053460" cy="752412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6C979A8C-DED9-267A-0782-CE1494B32527}"/>
                    </a:ext>
                  </a:extLst>
                </p:cNvPr>
                <p:cNvGrpSpPr/>
                <p:nvPr/>
              </p:nvGrpSpPr>
              <p:grpSpPr>
                <a:xfrm rot="10192449">
                  <a:off x="2896916" y="1527814"/>
                  <a:ext cx="728933" cy="440548"/>
                  <a:chOff x="8918532" y="4947781"/>
                  <a:chExt cx="1002082" cy="751561"/>
                </a:xfrm>
              </p:grpSpPr>
              <p:sp>
                <p:nvSpPr>
                  <p:cNvPr id="178" name="Freeform 177">
                    <a:extLst>
                      <a:ext uri="{FF2B5EF4-FFF2-40B4-BE49-F238E27FC236}">
                        <a16:creationId xmlns:a16="http://schemas.microsoft.com/office/drawing/2014/main" id="{701894F4-2F7B-4D7B-014A-48F0DC3B13DA}"/>
                      </a:ext>
                    </a:extLst>
                  </p:cNvPr>
                  <p:cNvSpPr/>
                  <p:nvPr/>
                </p:nvSpPr>
                <p:spPr>
                  <a:xfrm>
                    <a:off x="9018740" y="4947781"/>
                    <a:ext cx="713983" cy="751561"/>
                  </a:xfrm>
                  <a:custGeom>
                    <a:avLst/>
                    <a:gdLst>
                      <a:gd name="connsiteX0" fmla="*/ 0 w 713983"/>
                      <a:gd name="connsiteY0" fmla="*/ 751561 h 751561"/>
                      <a:gd name="connsiteX1" fmla="*/ 125260 w 713983"/>
                      <a:gd name="connsiteY1" fmla="*/ 488515 h 751561"/>
                      <a:gd name="connsiteX2" fmla="*/ 488515 w 713983"/>
                      <a:gd name="connsiteY2" fmla="*/ 275572 h 751561"/>
                      <a:gd name="connsiteX3" fmla="*/ 713983 w 713983"/>
                      <a:gd name="connsiteY3" fmla="*/ 0 h 75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3983" h="751561">
                        <a:moveTo>
                          <a:pt x="0" y="751561"/>
                        </a:moveTo>
                        <a:cubicBezTo>
                          <a:pt x="21920" y="659703"/>
                          <a:pt x="43841" y="567846"/>
                          <a:pt x="125260" y="488515"/>
                        </a:cubicBezTo>
                        <a:cubicBezTo>
                          <a:pt x="206679" y="409184"/>
                          <a:pt x="390395" y="356991"/>
                          <a:pt x="488515" y="275572"/>
                        </a:cubicBezTo>
                        <a:cubicBezTo>
                          <a:pt x="586635" y="194153"/>
                          <a:pt x="650309" y="97076"/>
                          <a:pt x="713983" y="0"/>
                        </a:cubicBezTo>
                      </a:path>
                    </a:pathLst>
                  </a:custGeom>
                  <a:ln w="19050">
                    <a:solidFill>
                      <a:schemeClr val="accent4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79" name="Freeform 178">
                    <a:extLst>
                      <a:ext uri="{FF2B5EF4-FFF2-40B4-BE49-F238E27FC236}">
                        <a16:creationId xmlns:a16="http://schemas.microsoft.com/office/drawing/2014/main" id="{20CD69D5-AF2D-53E9-6554-90017CE0B638}"/>
                      </a:ext>
                    </a:extLst>
                  </p:cNvPr>
                  <p:cNvSpPr/>
                  <p:nvPr/>
                </p:nvSpPr>
                <p:spPr>
                  <a:xfrm>
                    <a:off x="8918532" y="5035463"/>
                    <a:ext cx="964504" cy="563671"/>
                  </a:xfrm>
                  <a:custGeom>
                    <a:avLst/>
                    <a:gdLst>
                      <a:gd name="connsiteX0" fmla="*/ 0 w 964504"/>
                      <a:gd name="connsiteY0" fmla="*/ 563671 h 563671"/>
                      <a:gd name="connsiteX1" fmla="*/ 388306 w 964504"/>
                      <a:gd name="connsiteY1" fmla="*/ 463463 h 563671"/>
                      <a:gd name="connsiteX2" fmla="*/ 526093 w 964504"/>
                      <a:gd name="connsiteY2" fmla="*/ 212942 h 563671"/>
                      <a:gd name="connsiteX3" fmla="*/ 663879 w 964504"/>
                      <a:gd name="connsiteY3" fmla="*/ 50104 h 563671"/>
                      <a:gd name="connsiteX4" fmla="*/ 964504 w 964504"/>
                      <a:gd name="connsiteY4" fmla="*/ 0 h 5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504" h="563671">
                        <a:moveTo>
                          <a:pt x="0" y="563671"/>
                        </a:moveTo>
                        <a:cubicBezTo>
                          <a:pt x="150312" y="542794"/>
                          <a:pt x="300624" y="521918"/>
                          <a:pt x="388306" y="463463"/>
                        </a:cubicBezTo>
                        <a:cubicBezTo>
                          <a:pt x="475988" y="405008"/>
                          <a:pt x="480164" y="281835"/>
                          <a:pt x="526093" y="212942"/>
                        </a:cubicBezTo>
                        <a:cubicBezTo>
                          <a:pt x="572022" y="144049"/>
                          <a:pt x="590811" y="85594"/>
                          <a:pt x="663879" y="50104"/>
                        </a:cubicBezTo>
                        <a:cubicBezTo>
                          <a:pt x="736948" y="14614"/>
                          <a:pt x="850726" y="7307"/>
                          <a:pt x="964504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80" name="Freeform 179">
                    <a:extLst>
                      <a:ext uri="{FF2B5EF4-FFF2-40B4-BE49-F238E27FC236}">
                        <a16:creationId xmlns:a16="http://schemas.microsoft.com/office/drawing/2014/main" id="{673CBC4C-2FC5-A57D-2235-2A263A5C012C}"/>
                      </a:ext>
                    </a:extLst>
                  </p:cNvPr>
                  <p:cNvSpPr/>
                  <p:nvPr/>
                </p:nvSpPr>
                <p:spPr>
                  <a:xfrm>
                    <a:off x="8968636" y="5098093"/>
                    <a:ext cx="951978" cy="413359"/>
                  </a:xfrm>
                  <a:custGeom>
                    <a:avLst/>
                    <a:gdLst>
                      <a:gd name="connsiteX0" fmla="*/ 0 w 951978"/>
                      <a:gd name="connsiteY0" fmla="*/ 413359 h 413359"/>
                      <a:gd name="connsiteX1" fmla="*/ 275572 w 951978"/>
                      <a:gd name="connsiteY1" fmla="*/ 350729 h 413359"/>
                      <a:gd name="connsiteX2" fmla="*/ 551145 w 951978"/>
                      <a:gd name="connsiteY2" fmla="*/ 212943 h 413359"/>
                      <a:gd name="connsiteX3" fmla="*/ 726509 w 951978"/>
                      <a:gd name="connsiteY3" fmla="*/ 37578 h 413359"/>
                      <a:gd name="connsiteX4" fmla="*/ 876822 w 951978"/>
                      <a:gd name="connsiteY4" fmla="*/ 12526 h 413359"/>
                      <a:gd name="connsiteX5" fmla="*/ 951978 w 951978"/>
                      <a:gd name="connsiteY5" fmla="*/ 0 h 413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978" h="413359">
                        <a:moveTo>
                          <a:pt x="0" y="413359"/>
                        </a:moveTo>
                        <a:cubicBezTo>
                          <a:pt x="91857" y="398745"/>
                          <a:pt x="183715" y="384132"/>
                          <a:pt x="275572" y="350729"/>
                        </a:cubicBezTo>
                        <a:cubicBezTo>
                          <a:pt x="367429" y="317326"/>
                          <a:pt x="475989" y="265135"/>
                          <a:pt x="551145" y="212943"/>
                        </a:cubicBezTo>
                        <a:cubicBezTo>
                          <a:pt x="626301" y="160751"/>
                          <a:pt x="672230" y="70981"/>
                          <a:pt x="726509" y="37578"/>
                        </a:cubicBezTo>
                        <a:cubicBezTo>
                          <a:pt x="780788" y="4175"/>
                          <a:pt x="876822" y="12526"/>
                          <a:pt x="876822" y="12526"/>
                        </a:cubicBezTo>
                        <a:lnTo>
                          <a:pt x="951978" y="0"/>
                        </a:ln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81" name="Freeform 180">
                    <a:extLst>
                      <a:ext uri="{FF2B5EF4-FFF2-40B4-BE49-F238E27FC236}">
                        <a16:creationId xmlns:a16="http://schemas.microsoft.com/office/drawing/2014/main" id="{FA957E73-1CE6-12C2-8A1A-D02964CB33D4}"/>
                      </a:ext>
                    </a:extLst>
                  </p:cNvPr>
                  <p:cNvSpPr/>
                  <p:nvPr/>
                </p:nvSpPr>
                <p:spPr>
                  <a:xfrm>
                    <a:off x="9206630" y="5010411"/>
                    <a:ext cx="578353" cy="676405"/>
                  </a:xfrm>
                  <a:custGeom>
                    <a:avLst/>
                    <a:gdLst>
                      <a:gd name="connsiteX0" fmla="*/ 0 w 578353"/>
                      <a:gd name="connsiteY0" fmla="*/ 676405 h 676405"/>
                      <a:gd name="connsiteX1" fmla="*/ 62630 w 578353"/>
                      <a:gd name="connsiteY1" fmla="*/ 288099 h 676405"/>
                      <a:gd name="connsiteX2" fmla="*/ 225469 w 578353"/>
                      <a:gd name="connsiteY2" fmla="*/ 187890 h 676405"/>
                      <a:gd name="connsiteX3" fmla="*/ 526093 w 578353"/>
                      <a:gd name="connsiteY3" fmla="*/ 100208 h 676405"/>
                      <a:gd name="connsiteX4" fmla="*/ 576197 w 578353"/>
                      <a:gd name="connsiteY4" fmla="*/ 0 h 676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353" h="676405">
                        <a:moveTo>
                          <a:pt x="0" y="676405"/>
                        </a:moveTo>
                        <a:cubicBezTo>
                          <a:pt x="12526" y="522961"/>
                          <a:pt x="25052" y="369518"/>
                          <a:pt x="62630" y="288099"/>
                        </a:cubicBezTo>
                        <a:cubicBezTo>
                          <a:pt x="100208" y="206680"/>
                          <a:pt x="148225" y="219205"/>
                          <a:pt x="225469" y="187890"/>
                        </a:cubicBezTo>
                        <a:cubicBezTo>
                          <a:pt x="302713" y="156575"/>
                          <a:pt x="467638" y="131523"/>
                          <a:pt x="526093" y="100208"/>
                        </a:cubicBezTo>
                        <a:cubicBezTo>
                          <a:pt x="584548" y="68893"/>
                          <a:pt x="580372" y="34446"/>
                          <a:pt x="576197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47A520E9-B97A-02D7-3B4B-1A9AD90E8D92}"/>
                    </a:ext>
                  </a:extLst>
                </p:cNvPr>
                <p:cNvSpPr txBox="1"/>
                <p:nvPr/>
              </p:nvSpPr>
              <p:spPr>
                <a:xfrm>
                  <a:off x="2572389" y="2018616"/>
                  <a:ext cx="71205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collagen</a:t>
                  </a: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3F14F8E-D77B-9C50-ADD7-741AF1BD87FF}"/>
                  </a:ext>
                </a:extLst>
              </p:cNvPr>
              <p:cNvGrpSpPr/>
              <p:nvPr/>
            </p:nvGrpSpPr>
            <p:grpSpPr>
              <a:xfrm>
                <a:off x="2903219" y="1485397"/>
                <a:ext cx="2750821" cy="3360923"/>
                <a:chOff x="2903219" y="1485397"/>
                <a:chExt cx="2750821" cy="3360923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C438565A-E366-E2A5-BD47-16AEC45ED060}"/>
                    </a:ext>
                  </a:extLst>
                </p:cNvPr>
                <p:cNvGrpSpPr/>
                <p:nvPr/>
              </p:nvGrpSpPr>
              <p:grpSpPr>
                <a:xfrm>
                  <a:off x="2903219" y="1485397"/>
                  <a:ext cx="2750821" cy="3360923"/>
                  <a:chOff x="2903219" y="1485397"/>
                  <a:chExt cx="2750821" cy="3360923"/>
                </a:xfrm>
              </p:grpSpPr>
              <p:sp>
                <p:nvSpPr>
                  <p:cNvPr id="171" name="Freeform 170">
                    <a:extLst>
                      <a:ext uri="{FF2B5EF4-FFF2-40B4-BE49-F238E27FC236}">
                        <a16:creationId xmlns:a16="http://schemas.microsoft.com/office/drawing/2014/main" id="{F5980C7C-556B-270E-D01C-54BEAF74FD5B}"/>
                      </a:ext>
                    </a:extLst>
                  </p:cNvPr>
                  <p:cNvSpPr/>
                  <p:nvPr/>
                </p:nvSpPr>
                <p:spPr>
                  <a:xfrm>
                    <a:off x="3657600" y="1699260"/>
                    <a:ext cx="1996440" cy="640080"/>
                  </a:xfrm>
                  <a:custGeom>
                    <a:avLst/>
                    <a:gdLst>
                      <a:gd name="connsiteX0" fmla="*/ 0 w 1996440"/>
                      <a:gd name="connsiteY0" fmla="*/ 0 h 640080"/>
                      <a:gd name="connsiteX1" fmla="*/ 883920 w 1996440"/>
                      <a:gd name="connsiteY1" fmla="*/ 137160 h 640080"/>
                      <a:gd name="connsiteX2" fmla="*/ 1996440 w 1996440"/>
                      <a:gd name="connsiteY2" fmla="*/ 640080 h 64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96440" h="640080">
                        <a:moveTo>
                          <a:pt x="0" y="0"/>
                        </a:moveTo>
                        <a:cubicBezTo>
                          <a:pt x="275590" y="15240"/>
                          <a:pt x="551180" y="30480"/>
                          <a:pt x="883920" y="137160"/>
                        </a:cubicBezTo>
                        <a:cubicBezTo>
                          <a:pt x="1216660" y="243840"/>
                          <a:pt x="1606550" y="441960"/>
                          <a:pt x="1996440" y="64008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72" name="Freeform 171">
                    <a:extLst>
                      <a:ext uri="{FF2B5EF4-FFF2-40B4-BE49-F238E27FC236}">
                        <a16:creationId xmlns:a16="http://schemas.microsoft.com/office/drawing/2014/main" id="{625A8426-E848-83E7-E7AD-616CF147C3E4}"/>
                      </a:ext>
                    </a:extLst>
                  </p:cNvPr>
                  <p:cNvSpPr/>
                  <p:nvPr/>
                </p:nvSpPr>
                <p:spPr>
                  <a:xfrm>
                    <a:off x="3276600" y="2433514"/>
                    <a:ext cx="2293620" cy="1650806"/>
                  </a:xfrm>
                  <a:custGeom>
                    <a:avLst/>
                    <a:gdLst>
                      <a:gd name="connsiteX0" fmla="*/ 0 w 2217420"/>
                      <a:gd name="connsiteY0" fmla="*/ 0 h 1584960"/>
                      <a:gd name="connsiteX1" fmla="*/ 701040 w 2217420"/>
                      <a:gd name="connsiteY1" fmla="*/ 830580 h 1584960"/>
                      <a:gd name="connsiteX2" fmla="*/ 2217420 w 2217420"/>
                      <a:gd name="connsiteY2" fmla="*/ 1584960 h 1584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17420" h="1584960">
                        <a:moveTo>
                          <a:pt x="0" y="0"/>
                        </a:moveTo>
                        <a:cubicBezTo>
                          <a:pt x="165735" y="283210"/>
                          <a:pt x="331470" y="566420"/>
                          <a:pt x="701040" y="830580"/>
                        </a:cubicBezTo>
                        <a:cubicBezTo>
                          <a:pt x="1070610" y="1094740"/>
                          <a:pt x="1644015" y="1339850"/>
                          <a:pt x="2217420" y="158496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73" name="Freeform 172">
                    <a:extLst>
                      <a:ext uri="{FF2B5EF4-FFF2-40B4-BE49-F238E27FC236}">
                        <a16:creationId xmlns:a16="http://schemas.microsoft.com/office/drawing/2014/main" id="{ABD6AA97-3593-9067-0618-8B1E516E28D4}"/>
                      </a:ext>
                    </a:extLst>
                  </p:cNvPr>
                  <p:cNvSpPr/>
                  <p:nvPr/>
                </p:nvSpPr>
                <p:spPr>
                  <a:xfrm>
                    <a:off x="2903219" y="2457916"/>
                    <a:ext cx="2712047" cy="2388404"/>
                  </a:xfrm>
                  <a:custGeom>
                    <a:avLst/>
                    <a:gdLst>
                      <a:gd name="connsiteX0" fmla="*/ 0 w 2659380"/>
                      <a:gd name="connsiteY0" fmla="*/ 0 h 2331720"/>
                      <a:gd name="connsiteX1" fmla="*/ 563880 w 2659380"/>
                      <a:gd name="connsiteY1" fmla="*/ 1150620 h 2331720"/>
                      <a:gd name="connsiteX2" fmla="*/ 2148840 w 2659380"/>
                      <a:gd name="connsiteY2" fmla="*/ 2133600 h 2331720"/>
                      <a:gd name="connsiteX3" fmla="*/ 2659380 w 2659380"/>
                      <a:gd name="connsiteY3" fmla="*/ 2331720 h 2331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9380" h="2331720">
                        <a:moveTo>
                          <a:pt x="0" y="0"/>
                        </a:moveTo>
                        <a:cubicBezTo>
                          <a:pt x="102870" y="397510"/>
                          <a:pt x="205740" y="795020"/>
                          <a:pt x="563880" y="1150620"/>
                        </a:cubicBezTo>
                        <a:cubicBezTo>
                          <a:pt x="922020" y="1506220"/>
                          <a:pt x="1799590" y="1936750"/>
                          <a:pt x="2148840" y="2133600"/>
                        </a:cubicBezTo>
                        <a:cubicBezTo>
                          <a:pt x="2498090" y="2330450"/>
                          <a:pt x="2659380" y="2331720"/>
                          <a:pt x="2659380" y="233172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TextBox 173">
                        <a:extLst>
                          <a:ext uri="{FF2B5EF4-FFF2-40B4-BE49-F238E27FC236}">
                            <a16:creationId xmlns:a16="http://schemas.microsoft.com/office/drawing/2014/main" id="{CB6248EE-EA61-8997-8D34-23C3133C8C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carotid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4" name="TextBox 173">
                        <a:extLst>
                          <a:ext uri="{FF2B5EF4-FFF2-40B4-BE49-F238E27FC236}">
                            <a16:creationId xmlns:a16="http://schemas.microsoft.com/office/drawing/2014/main" id="{CB6248EE-EA61-8997-8D34-23C3133C8C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11111" r="-3611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860E2E70-9FF7-F976-DC9E-2827027A43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femoral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860E2E70-9FF7-F976-DC9E-2827027A43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10526" r="-36842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AF1A42C0-BB30-BE3A-CE66-1ACC91B3FF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AF1A42C0-BB30-BE3A-CE66-1ACC91B3FF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9756" r="-34146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0EA2DE50-143E-5AFC-81F2-BCE13EC5F97F}"/>
                  </a:ext>
                </a:extLst>
              </p:cNvPr>
              <p:cNvGrpSpPr/>
              <p:nvPr/>
            </p:nvGrpSpPr>
            <p:grpSpPr>
              <a:xfrm>
                <a:off x="7551216" y="5602874"/>
                <a:ext cx="1089380" cy="698622"/>
                <a:chOff x="7551216" y="5602874"/>
                <a:chExt cx="1089380" cy="698622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A0C7406-573C-DB3C-A7B1-05409DF2941A}"/>
                    </a:ext>
                  </a:extLst>
                </p:cNvPr>
                <p:cNvGrpSpPr/>
                <p:nvPr/>
              </p:nvGrpSpPr>
              <p:grpSpPr>
                <a:xfrm rot="10451185">
                  <a:off x="7551216" y="5602874"/>
                  <a:ext cx="1089380" cy="366043"/>
                  <a:chOff x="8340385" y="3670599"/>
                  <a:chExt cx="1089380" cy="366043"/>
                </a:xfrm>
              </p:grpSpPr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E6102F10-86D1-173F-EF67-6851E9B0E2D1}"/>
                      </a:ext>
                    </a:extLst>
                  </p:cNvPr>
                  <p:cNvGrpSpPr/>
                  <p:nvPr/>
                </p:nvGrpSpPr>
                <p:grpSpPr>
                  <a:xfrm>
                    <a:off x="8564867" y="3670599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167" name="Freeform 166">
                      <a:extLst>
                        <a:ext uri="{FF2B5EF4-FFF2-40B4-BE49-F238E27FC236}">
                          <a16:creationId xmlns:a16="http://schemas.microsoft.com/office/drawing/2014/main" id="{B8860040-D131-1378-21E7-284A8F9DE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2CDEA60E-6090-91E0-8CAA-5DF6B0E215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B9AB20E9-B911-416A-9DBF-9920BB00DFBD}"/>
                      </a:ext>
                    </a:extLst>
                  </p:cNvPr>
                  <p:cNvGrpSpPr/>
                  <p:nvPr/>
                </p:nvGrpSpPr>
                <p:grpSpPr>
                  <a:xfrm>
                    <a:off x="8803310" y="3786873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165" name="Freeform 164">
                      <a:extLst>
                        <a:ext uri="{FF2B5EF4-FFF2-40B4-BE49-F238E27FC236}">
                          <a16:creationId xmlns:a16="http://schemas.microsoft.com/office/drawing/2014/main" id="{BC51BFDD-1623-9A74-C686-A1981BAD99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66" name="Oval 165">
                      <a:extLst>
                        <a:ext uri="{FF2B5EF4-FFF2-40B4-BE49-F238E27FC236}">
                          <a16:creationId xmlns:a16="http://schemas.microsoft.com/office/drawing/2014/main" id="{1DBBF393-C226-3923-09C7-6D5E2EF3EE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F9FBF74E-5AD6-8C48-42CD-06018958EECE}"/>
                      </a:ext>
                    </a:extLst>
                  </p:cNvPr>
                  <p:cNvGrpSpPr/>
                  <p:nvPr/>
                </p:nvGrpSpPr>
                <p:grpSpPr>
                  <a:xfrm rot="380191">
                    <a:off x="8340385" y="3859634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163" name="Freeform 162">
                      <a:extLst>
                        <a:ext uri="{FF2B5EF4-FFF2-40B4-BE49-F238E27FC236}">
                          <a16:creationId xmlns:a16="http://schemas.microsoft.com/office/drawing/2014/main" id="{3A2988A0-FEDB-044A-712D-4625A95069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164" name="Oval 163">
                      <a:extLst>
                        <a:ext uri="{FF2B5EF4-FFF2-40B4-BE49-F238E27FC236}">
                          <a16:creationId xmlns:a16="http://schemas.microsoft.com/office/drawing/2014/main" id="{2F7F84A9-0A20-5AA6-EB53-0C83BD0A75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E13F4238-C1B0-F981-C86C-B3E0EB339374}"/>
                    </a:ext>
                  </a:extLst>
                </p:cNvPr>
                <p:cNvSpPr txBox="1"/>
                <p:nvPr/>
              </p:nvSpPr>
              <p:spPr>
                <a:xfrm>
                  <a:off x="7608179" y="6039886"/>
                  <a:ext cx="99822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VSMCs</a:t>
                  </a:r>
                  <a:endParaRPr lang="en-GB" sz="1100" dirty="0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96B35F92-AB47-6833-F3E6-96827B3F59C9}"/>
                  </a:ext>
                </a:extLst>
              </p:cNvPr>
              <p:cNvGrpSpPr/>
              <p:nvPr/>
            </p:nvGrpSpPr>
            <p:grpSpPr>
              <a:xfrm>
                <a:off x="5981700" y="2453640"/>
                <a:ext cx="2362200" cy="3303592"/>
                <a:chOff x="5981700" y="2453640"/>
                <a:chExt cx="2362200" cy="3303592"/>
              </a:xfrm>
            </p:grpSpPr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822C5895-107A-2F50-0BAA-D8688213C61E}"/>
                    </a:ext>
                  </a:extLst>
                </p:cNvPr>
                <p:cNvSpPr/>
                <p:nvPr/>
              </p:nvSpPr>
              <p:spPr>
                <a:xfrm>
                  <a:off x="6240780" y="5044440"/>
                  <a:ext cx="1348740" cy="632460"/>
                </a:xfrm>
                <a:custGeom>
                  <a:avLst/>
                  <a:gdLst>
                    <a:gd name="connsiteX0" fmla="*/ 1348740 w 1348740"/>
                    <a:gd name="connsiteY0" fmla="*/ 632460 h 632460"/>
                    <a:gd name="connsiteX1" fmla="*/ 426720 w 1348740"/>
                    <a:gd name="connsiteY1" fmla="*/ 312420 h 632460"/>
                    <a:gd name="connsiteX2" fmla="*/ 0 w 1348740"/>
                    <a:gd name="connsiteY2" fmla="*/ 0 h 63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8740" h="632460">
                      <a:moveTo>
                        <a:pt x="1348740" y="632460"/>
                      </a:moveTo>
                      <a:cubicBezTo>
                        <a:pt x="1000125" y="525145"/>
                        <a:pt x="651510" y="417830"/>
                        <a:pt x="426720" y="312420"/>
                      </a:cubicBezTo>
                      <a:cubicBezTo>
                        <a:pt x="201930" y="207010"/>
                        <a:pt x="100965" y="103505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27A52DC6-3DAE-EA3D-99B7-CA2A163E572E}"/>
                    </a:ext>
                  </a:extLst>
                </p:cNvPr>
                <p:cNvSpPr/>
                <p:nvPr/>
              </p:nvSpPr>
              <p:spPr>
                <a:xfrm>
                  <a:off x="6192365" y="4297680"/>
                  <a:ext cx="1740055" cy="1280160"/>
                </a:xfrm>
                <a:custGeom>
                  <a:avLst/>
                  <a:gdLst>
                    <a:gd name="connsiteX0" fmla="*/ 1714500 w 1714500"/>
                    <a:gd name="connsiteY0" fmla="*/ 1280160 h 1280160"/>
                    <a:gd name="connsiteX1" fmla="*/ 701040 w 1714500"/>
                    <a:gd name="connsiteY1" fmla="*/ 434340 h 1280160"/>
                    <a:gd name="connsiteX2" fmla="*/ 0 w 1714500"/>
                    <a:gd name="connsiteY2" fmla="*/ 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0" h="1280160">
                      <a:moveTo>
                        <a:pt x="1714500" y="1280160"/>
                      </a:moveTo>
                      <a:cubicBezTo>
                        <a:pt x="1350645" y="963930"/>
                        <a:pt x="986790" y="647700"/>
                        <a:pt x="701040" y="434340"/>
                      </a:cubicBezTo>
                      <a:cubicBezTo>
                        <a:pt x="415290" y="220980"/>
                        <a:pt x="207645" y="11049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239663DB-94E3-8D07-46FB-E0EA5E67EDE2}"/>
                    </a:ext>
                  </a:extLst>
                </p:cNvPr>
                <p:cNvSpPr/>
                <p:nvPr/>
              </p:nvSpPr>
              <p:spPr>
                <a:xfrm>
                  <a:off x="5981700" y="2453640"/>
                  <a:ext cx="2362200" cy="3040380"/>
                </a:xfrm>
                <a:custGeom>
                  <a:avLst/>
                  <a:gdLst>
                    <a:gd name="connsiteX0" fmla="*/ 2362200 w 2362200"/>
                    <a:gd name="connsiteY0" fmla="*/ 3040380 h 3040380"/>
                    <a:gd name="connsiteX1" fmla="*/ 1623060 w 2362200"/>
                    <a:gd name="connsiteY1" fmla="*/ 1630680 h 3040380"/>
                    <a:gd name="connsiteX2" fmla="*/ 548640 w 2362200"/>
                    <a:gd name="connsiteY2" fmla="*/ 274320 h 3040380"/>
                    <a:gd name="connsiteX3" fmla="*/ 0 w 2362200"/>
                    <a:gd name="connsiteY3" fmla="*/ 0 h 30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2200" h="3040380">
                      <a:moveTo>
                        <a:pt x="2362200" y="3040380"/>
                      </a:moveTo>
                      <a:cubicBezTo>
                        <a:pt x="2143760" y="2566035"/>
                        <a:pt x="1925320" y="2091690"/>
                        <a:pt x="1623060" y="1630680"/>
                      </a:cubicBezTo>
                      <a:cubicBezTo>
                        <a:pt x="1320800" y="1169670"/>
                        <a:pt x="819150" y="546100"/>
                        <a:pt x="548640" y="274320"/>
                      </a:cubicBezTo>
                      <a:cubicBezTo>
                        <a:pt x="278130" y="2540"/>
                        <a:pt x="139065" y="127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TextBox 154">
                      <a:extLst>
                        <a:ext uri="{FF2B5EF4-FFF2-40B4-BE49-F238E27FC236}">
                          <a16:creationId xmlns:a16="http://schemas.microsoft.com/office/drawing/2014/main" id="{5C531600-7461-83FE-129B-54ED5D6191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TextBox 154">
                      <a:extLst>
                        <a:ext uri="{FF2B5EF4-FFF2-40B4-BE49-F238E27FC236}">
                          <a16:creationId xmlns:a16="http://schemas.microsoft.com/office/drawing/2014/main" id="{5C531600-7461-83FE-129B-54ED5D6191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10000" r="-360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568F5EE3-6DBA-A828-C185-2A6875EE8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568F5EE3-6DBA-A828-C185-2A6875EE87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l="-7692" r="-34615" b="-3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D3D14FE9-C72E-5510-B913-C6597B6B23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D3D14FE9-C72E-5510-B913-C6597B6B23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l="-9091" r="-36364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F5C2952-BFC7-96FD-E3E0-0BA15A8D2580}"/>
              </a:ext>
            </a:extLst>
          </p:cNvPr>
          <p:cNvGrpSpPr/>
          <p:nvPr/>
        </p:nvGrpSpPr>
        <p:grpSpPr>
          <a:xfrm>
            <a:off x="606937" y="830064"/>
            <a:ext cx="10983311" cy="5336255"/>
            <a:chOff x="606937" y="830064"/>
            <a:chExt cx="10983311" cy="5336255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7506EFC-F9E4-0C7C-2F2E-E54431709AA2}"/>
                </a:ext>
              </a:extLst>
            </p:cNvPr>
            <p:cNvSpPr/>
            <p:nvPr/>
          </p:nvSpPr>
          <p:spPr>
            <a:xfrm>
              <a:off x="606937" y="830064"/>
              <a:ext cx="10983311" cy="532564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633AF1BF-4AAE-D333-60ED-817A107D01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48349" y="2541228"/>
              <a:ext cx="4608000" cy="3625091"/>
              <a:chOff x="2572389" y="1362584"/>
              <a:chExt cx="6278053" cy="4938912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E56B23ED-CE5A-3693-8BD6-E8E6DA56EC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09869" y="1735558"/>
                <a:ext cx="1368000" cy="4406289"/>
                <a:chOff x="5007440" y="286680"/>
                <a:chExt cx="1753522" cy="5648041"/>
              </a:xfrm>
            </p:grpSpPr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98028F3-F33E-703B-57F2-A6A4979F632E}"/>
                    </a:ext>
                  </a:extLst>
                </p:cNvPr>
                <p:cNvGrpSpPr/>
                <p:nvPr/>
              </p:nvGrpSpPr>
              <p:grpSpPr>
                <a:xfrm>
                  <a:off x="5007440" y="286680"/>
                  <a:ext cx="1753522" cy="5648041"/>
                  <a:chOff x="3416532" y="265835"/>
                  <a:chExt cx="1753522" cy="5648041"/>
                </a:xfrm>
              </p:grpSpPr>
              <p:grpSp>
                <p:nvGrpSpPr>
                  <p:cNvPr id="408" name="Group 407">
                    <a:extLst>
                      <a:ext uri="{FF2B5EF4-FFF2-40B4-BE49-F238E27FC236}">
                        <a16:creationId xmlns:a16="http://schemas.microsoft.com/office/drawing/2014/main" id="{DC37C928-C987-074F-754C-072A987888C5}"/>
                      </a:ext>
                    </a:extLst>
                  </p:cNvPr>
                  <p:cNvGrpSpPr/>
                  <p:nvPr/>
                </p:nvGrpSpPr>
                <p:grpSpPr>
                  <a:xfrm>
                    <a:off x="3416532" y="265835"/>
                    <a:ext cx="1753522" cy="5648041"/>
                    <a:chOff x="3416532" y="265835"/>
                    <a:chExt cx="1753522" cy="5648041"/>
                  </a:xfrm>
                  <a:solidFill>
                    <a:schemeClr val="bg1">
                      <a:lumMod val="85000"/>
                    </a:schemeClr>
                  </a:solidFill>
                </p:grpSpPr>
                <p:sp>
                  <p:nvSpPr>
                    <p:cNvPr id="417" name="Freeform 416">
                      <a:extLst>
                        <a:ext uri="{FF2B5EF4-FFF2-40B4-BE49-F238E27FC236}">
                          <a16:creationId xmlns:a16="http://schemas.microsoft.com/office/drawing/2014/main" id="{189E2E1D-35DA-DEA6-394E-3C0A07705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532" y="265835"/>
                      <a:ext cx="1753522" cy="5648041"/>
                    </a:xfrm>
                    <a:custGeom>
                      <a:avLst/>
                      <a:gdLst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294013 w 1753522"/>
                        <a:gd name="connsiteY74" fmla="*/ 2255692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00941 w 1753522"/>
                        <a:gd name="connsiteY74" fmla="*/ 2324964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42504 w 1753522"/>
                        <a:gd name="connsiteY74" fmla="*/ 2331891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08759 w 1753522"/>
                        <a:gd name="connsiteY42" fmla="*/ 1576820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01286 w 1753522"/>
                        <a:gd name="connsiteY23" fmla="*/ 135947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8486 w 1753522"/>
                        <a:gd name="connsiteY29" fmla="*/ 170583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27213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213359 w 1753522"/>
                        <a:gd name="connsiteY7" fmla="*/ 1653020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213359 w 1753522"/>
                        <a:gd name="connsiteY8" fmla="*/ 1583747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77486 w 1753522"/>
                        <a:gd name="connsiteY114" fmla="*/ 4534765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677486 w 1753522"/>
                        <a:gd name="connsiteY111" fmla="*/ 4036001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  <a:gd name="connsiteX0" fmla="*/ 102523 w 1753522"/>
                        <a:gd name="connsiteY0" fmla="*/ 2588201 h 5648041"/>
                        <a:gd name="connsiteX1" fmla="*/ 116377 w 1753522"/>
                        <a:gd name="connsiteY1" fmla="*/ 2387310 h 5648041"/>
                        <a:gd name="connsiteX2" fmla="*/ 109450 w 1753522"/>
                        <a:gd name="connsiteY2" fmla="*/ 2234910 h 5648041"/>
                        <a:gd name="connsiteX3" fmla="*/ 102523 w 1753522"/>
                        <a:gd name="connsiteY3" fmla="*/ 2124074 h 5648041"/>
                        <a:gd name="connsiteX4" fmla="*/ 144086 w 1753522"/>
                        <a:gd name="connsiteY4" fmla="*/ 2006310 h 5648041"/>
                        <a:gd name="connsiteX5" fmla="*/ 185650 w 1753522"/>
                        <a:gd name="connsiteY5" fmla="*/ 1874692 h 5648041"/>
                        <a:gd name="connsiteX6" fmla="*/ 185650 w 1753522"/>
                        <a:gd name="connsiteY6" fmla="*/ 1743074 h 5648041"/>
                        <a:gd name="connsiteX7" fmla="*/ 199504 w 1753522"/>
                        <a:gd name="connsiteY7" fmla="*/ 1662257 h 5648041"/>
                        <a:gd name="connsiteX8" fmla="*/ 199504 w 1753522"/>
                        <a:gd name="connsiteY8" fmla="*/ 1592983 h 5648041"/>
                        <a:gd name="connsiteX9" fmla="*/ 178723 w 1753522"/>
                        <a:gd name="connsiteY9" fmla="*/ 1396710 h 5648041"/>
                        <a:gd name="connsiteX10" fmla="*/ 185650 w 1753522"/>
                        <a:gd name="connsiteY10" fmla="*/ 1216601 h 5648041"/>
                        <a:gd name="connsiteX11" fmla="*/ 227213 w 1753522"/>
                        <a:gd name="connsiteY11" fmla="*/ 1071129 h 5648041"/>
                        <a:gd name="connsiteX12" fmla="*/ 365759 w 1753522"/>
                        <a:gd name="connsiteY12" fmla="*/ 974147 h 5648041"/>
                        <a:gd name="connsiteX13" fmla="*/ 587432 w 1753522"/>
                        <a:gd name="connsiteY13" fmla="*/ 849456 h 5648041"/>
                        <a:gd name="connsiteX14" fmla="*/ 642850 w 1753522"/>
                        <a:gd name="connsiteY14" fmla="*/ 800965 h 5648041"/>
                        <a:gd name="connsiteX15" fmla="*/ 635923 w 1753522"/>
                        <a:gd name="connsiteY15" fmla="*/ 600074 h 5648041"/>
                        <a:gd name="connsiteX16" fmla="*/ 628995 w 1753522"/>
                        <a:gd name="connsiteY16" fmla="*/ 537729 h 5648041"/>
                        <a:gd name="connsiteX17" fmla="*/ 552795 w 1753522"/>
                        <a:gd name="connsiteY17" fmla="*/ 482310 h 5648041"/>
                        <a:gd name="connsiteX18" fmla="*/ 545868 w 1753522"/>
                        <a:gd name="connsiteY18" fmla="*/ 392256 h 5648041"/>
                        <a:gd name="connsiteX19" fmla="*/ 559723 w 1753522"/>
                        <a:gd name="connsiteY19" fmla="*/ 350692 h 5648041"/>
                        <a:gd name="connsiteX20" fmla="*/ 573577 w 1753522"/>
                        <a:gd name="connsiteY20" fmla="*/ 350692 h 5648041"/>
                        <a:gd name="connsiteX21" fmla="*/ 573577 w 1753522"/>
                        <a:gd name="connsiteY21" fmla="*/ 350692 h 5648041"/>
                        <a:gd name="connsiteX22" fmla="*/ 580504 w 1753522"/>
                        <a:gd name="connsiteY22" fmla="*/ 239856 h 5648041"/>
                        <a:gd name="connsiteX23" fmla="*/ 622068 w 1753522"/>
                        <a:gd name="connsiteY23" fmla="*/ 115165 h 5648041"/>
                        <a:gd name="connsiteX24" fmla="*/ 705195 w 1753522"/>
                        <a:gd name="connsiteY24" fmla="*/ 38965 h 5648041"/>
                        <a:gd name="connsiteX25" fmla="*/ 795250 w 1753522"/>
                        <a:gd name="connsiteY25" fmla="*/ 4329 h 5648041"/>
                        <a:gd name="connsiteX26" fmla="*/ 878377 w 1753522"/>
                        <a:gd name="connsiteY26" fmla="*/ 4329 h 5648041"/>
                        <a:gd name="connsiteX27" fmla="*/ 954577 w 1753522"/>
                        <a:gd name="connsiteY27" fmla="*/ 38965 h 5648041"/>
                        <a:gd name="connsiteX28" fmla="*/ 1030777 w 1753522"/>
                        <a:gd name="connsiteY28" fmla="*/ 122092 h 5648041"/>
                        <a:gd name="connsiteX29" fmla="*/ 1051559 w 1753522"/>
                        <a:gd name="connsiteY29" fmla="*/ 184437 h 5648041"/>
                        <a:gd name="connsiteX30" fmla="*/ 1058486 w 1753522"/>
                        <a:gd name="connsiteY30" fmla="*/ 212147 h 5648041"/>
                        <a:gd name="connsiteX31" fmla="*/ 1072341 w 1753522"/>
                        <a:gd name="connsiteY31" fmla="*/ 371474 h 5648041"/>
                        <a:gd name="connsiteX32" fmla="*/ 1065413 w 1753522"/>
                        <a:gd name="connsiteY32" fmla="*/ 544656 h 5648041"/>
                        <a:gd name="connsiteX33" fmla="*/ 1016923 w 1753522"/>
                        <a:gd name="connsiteY33" fmla="*/ 613929 h 5648041"/>
                        <a:gd name="connsiteX34" fmla="*/ 1009995 w 1753522"/>
                        <a:gd name="connsiteY34" fmla="*/ 641638 h 5648041"/>
                        <a:gd name="connsiteX35" fmla="*/ 1023850 w 1753522"/>
                        <a:gd name="connsiteY35" fmla="*/ 794038 h 5648041"/>
                        <a:gd name="connsiteX36" fmla="*/ 1252450 w 1753522"/>
                        <a:gd name="connsiteY36" fmla="*/ 904874 h 5648041"/>
                        <a:gd name="connsiteX37" fmla="*/ 1370213 w 1753522"/>
                        <a:gd name="connsiteY37" fmla="*/ 974147 h 5648041"/>
                        <a:gd name="connsiteX38" fmla="*/ 1494904 w 1753522"/>
                        <a:gd name="connsiteY38" fmla="*/ 1043420 h 5648041"/>
                        <a:gd name="connsiteX39" fmla="*/ 1557250 w 1753522"/>
                        <a:gd name="connsiteY39" fmla="*/ 1175038 h 5648041"/>
                        <a:gd name="connsiteX40" fmla="*/ 1571104 w 1753522"/>
                        <a:gd name="connsiteY40" fmla="*/ 1362074 h 5648041"/>
                        <a:gd name="connsiteX41" fmla="*/ 1557250 w 1753522"/>
                        <a:gd name="connsiteY41" fmla="*/ 1465983 h 5648041"/>
                        <a:gd name="connsiteX42" fmla="*/ 1536468 w 1753522"/>
                        <a:gd name="connsiteY42" fmla="*/ 1590675 h 5648041"/>
                        <a:gd name="connsiteX43" fmla="*/ 1536468 w 1753522"/>
                        <a:gd name="connsiteY43" fmla="*/ 1750001 h 5648041"/>
                        <a:gd name="connsiteX44" fmla="*/ 1550323 w 1753522"/>
                        <a:gd name="connsiteY44" fmla="*/ 1874692 h 5648041"/>
                        <a:gd name="connsiteX45" fmla="*/ 1557250 w 1753522"/>
                        <a:gd name="connsiteY45" fmla="*/ 1930110 h 5648041"/>
                        <a:gd name="connsiteX46" fmla="*/ 1619595 w 1753522"/>
                        <a:gd name="connsiteY46" fmla="*/ 2131001 h 5648041"/>
                        <a:gd name="connsiteX47" fmla="*/ 1647304 w 1753522"/>
                        <a:gd name="connsiteY47" fmla="*/ 2352674 h 5648041"/>
                        <a:gd name="connsiteX48" fmla="*/ 1626523 w 1753522"/>
                        <a:gd name="connsiteY48" fmla="*/ 2546638 h 5648041"/>
                        <a:gd name="connsiteX49" fmla="*/ 1661159 w 1753522"/>
                        <a:gd name="connsiteY49" fmla="*/ 2712892 h 5648041"/>
                        <a:gd name="connsiteX50" fmla="*/ 1695795 w 1753522"/>
                        <a:gd name="connsiteY50" fmla="*/ 2872220 h 5648041"/>
                        <a:gd name="connsiteX51" fmla="*/ 1744286 w 1753522"/>
                        <a:gd name="connsiteY51" fmla="*/ 2996910 h 5648041"/>
                        <a:gd name="connsiteX52" fmla="*/ 1751213 w 1753522"/>
                        <a:gd name="connsiteY52" fmla="*/ 3121601 h 5648041"/>
                        <a:gd name="connsiteX53" fmla="*/ 1716577 w 1753522"/>
                        <a:gd name="connsiteY53" fmla="*/ 3183947 h 5648041"/>
                        <a:gd name="connsiteX54" fmla="*/ 1605741 w 1753522"/>
                        <a:gd name="connsiteY54" fmla="*/ 3239365 h 5648041"/>
                        <a:gd name="connsiteX55" fmla="*/ 1501832 w 1753522"/>
                        <a:gd name="connsiteY55" fmla="*/ 3197801 h 5648041"/>
                        <a:gd name="connsiteX56" fmla="*/ 1515686 w 1753522"/>
                        <a:gd name="connsiteY56" fmla="*/ 3163165 h 5648041"/>
                        <a:gd name="connsiteX57" fmla="*/ 1584959 w 1753522"/>
                        <a:gd name="connsiteY57" fmla="*/ 3177020 h 5648041"/>
                        <a:gd name="connsiteX58" fmla="*/ 1647304 w 1753522"/>
                        <a:gd name="connsiteY58" fmla="*/ 3149310 h 5648041"/>
                        <a:gd name="connsiteX59" fmla="*/ 1668086 w 1753522"/>
                        <a:gd name="connsiteY59" fmla="*/ 3052329 h 5648041"/>
                        <a:gd name="connsiteX60" fmla="*/ 1619595 w 1753522"/>
                        <a:gd name="connsiteY60" fmla="*/ 2989983 h 5648041"/>
                        <a:gd name="connsiteX61" fmla="*/ 1619595 w 1753522"/>
                        <a:gd name="connsiteY61" fmla="*/ 3093892 h 5648041"/>
                        <a:gd name="connsiteX62" fmla="*/ 1591886 w 1753522"/>
                        <a:gd name="connsiteY62" fmla="*/ 3135456 h 5648041"/>
                        <a:gd name="connsiteX63" fmla="*/ 1529541 w 1753522"/>
                        <a:gd name="connsiteY63" fmla="*/ 3045401 h 5648041"/>
                        <a:gd name="connsiteX64" fmla="*/ 1501832 w 1753522"/>
                        <a:gd name="connsiteY64" fmla="*/ 2913783 h 5648041"/>
                        <a:gd name="connsiteX65" fmla="*/ 1522613 w 1753522"/>
                        <a:gd name="connsiteY65" fmla="*/ 2782165 h 5648041"/>
                        <a:gd name="connsiteX66" fmla="*/ 1529541 w 1753522"/>
                        <a:gd name="connsiteY66" fmla="*/ 2699038 h 5648041"/>
                        <a:gd name="connsiteX67" fmla="*/ 1460268 w 1753522"/>
                        <a:gd name="connsiteY67" fmla="*/ 2512001 h 5648041"/>
                        <a:gd name="connsiteX68" fmla="*/ 1377141 w 1753522"/>
                        <a:gd name="connsiteY68" fmla="*/ 2262620 h 5648041"/>
                        <a:gd name="connsiteX69" fmla="*/ 1342504 w 1753522"/>
                        <a:gd name="connsiteY69" fmla="*/ 2144856 h 5648041"/>
                        <a:gd name="connsiteX70" fmla="*/ 1342504 w 1753522"/>
                        <a:gd name="connsiteY70" fmla="*/ 2027092 h 5648041"/>
                        <a:gd name="connsiteX71" fmla="*/ 1287086 w 1753522"/>
                        <a:gd name="connsiteY71" fmla="*/ 1833129 h 5648041"/>
                        <a:gd name="connsiteX72" fmla="*/ 1307868 w 1753522"/>
                        <a:gd name="connsiteY72" fmla="*/ 2117147 h 5648041"/>
                        <a:gd name="connsiteX73" fmla="*/ 1307868 w 1753522"/>
                        <a:gd name="connsiteY73" fmla="*/ 2214129 h 5648041"/>
                        <a:gd name="connsiteX74" fmla="*/ 1314795 w 1753522"/>
                        <a:gd name="connsiteY74" fmla="*/ 2345746 h 5648041"/>
                        <a:gd name="connsiteX75" fmla="*/ 1335577 w 1753522"/>
                        <a:gd name="connsiteY75" fmla="*/ 2408092 h 5648041"/>
                        <a:gd name="connsiteX76" fmla="*/ 1404850 w 1753522"/>
                        <a:gd name="connsiteY76" fmla="*/ 2733674 h 5648041"/>
                        <a:gd name="connsiteX77" fmla="*/ 1411777 w 1753522"/>
                        <a:gd name="connsiteY77" fmla="*/ 2996910 h 5648041"/>
                        <a:gd name="connsiteX78" fmla="*/ 1384068 w 1753522"/>
                        <a:gd name="connsiteY78" fmla="*/ 3412547 h 5648041"/>
                        <a:gd name="connsiteX79" fmla="*/ 1356359 w 1753522"/>
                        <a:gd name="connsiteY79" fmla="*/ 3530310 h 5648041"/>
                        <a:gd name="connsiteX80" fmla="*/ 1363286 w 1753522"/>
                        <a:gd name="connsiteY80" fmla="*/ 3786620 h 5648041"/>
                        <a:gd name="connsiteX81" fmla="*/ 1363286 w 1753522"/>
                        <a:gd name="connsiteY81" fmla="*/ 3959801 h 5648041"/>
                        <a:gd name="connsiteX82" fmla="*/ 1384068 w 1753522"/>
                        <a:gd name="connsiteY82" fmla="*/ 4091420 h 5648041"/>
                        <a:gd name="connsiteX83" fmla="*/ 1390995 w 1753522"/>
                        <a:gd name="connsiteY83" fmla="*/ 4236892 h 5648041"/>
                        <a:gd name="connsiteX84" fmla="*/ 1377141 w 1753522"/>
                        <a:gd name="connsiteY84" fmla="*/ 4375438 h 5648041"/>
                        <a:gd name="connsiteX85" fmla="*/ 1300941 w 1753522"/>
                        <a:gd name="connsiteY85" fmla="*/ 4687165 h 5648041"/>
                        <a:gd name="connsiteX86" fmla="*/ 1203959 w 1753522"/>
                        <a:gd name="connsiteY86" fmla="*/ 5033529 h 5648041"/>
                        <a:gd name="connsiteX87" fmla="*/ 1203959 w 1753522"/>
                        <a:gd name="connsiteY87" fmla="*/ 5241347 h 5648041"/>
                        <a:gd name="connsiteX88" fmla="*/ 1252450 w 1753522"/>
                        <a:gd name="connsiteY88" fmla="*/ 5386820 h 5648041"/>
                        <a:gd name="connsiteX89" fmla="*/ 1377141 w 1753522"/>
                        <a:gd name="connsiteY89" fmla="*/ 5504583 h 5648041"/>
                        <a:gd name="connsiteX90" fmla="*/ 1418704 w 1753522"/>
                        <a:gd name="connsiteY90" fmla="*/ 5573856 h 5648041"/>
                        <a:gd name="connsiteX91" fmla="*/ 1342504 w 1753522"/>
                        <a:gd name="connsiteY91" fmla="*/ 5636201 h 5648041"/>
                        <a:gd name="connsiteX92" fmla="*/ 1190104 w 1753522"/>
                        <a:gd name="connsiteY92" fmla="*/ 5643129 h 5648041"/>
                        <a:gd name="connsiteX93" fmla="*/ 1086195 w 1753522"/>
                        <a:gd name="connsiteY93" fmla="*/ 5580783 h 5648041"/>
                        <a:gd name="connsiteX94" fmla="*/ 1016923 w 1753522"/>
                        <a:gd name="connsiteY94" fmla="*/ 5511510 h 5648041"/>
                        <a:gd name="connsiteX95" fmla="*/ 975359 w 1753522"/>
                        <a:gd name="connsiteY95" fmla="*/ 5345256 h 5648041"/>
                        <a:gd name="connsiteX96" fmla="*/ 982286 w 1753522"/>
                        <a:gd name="connsiteY96" fmla="*/ 5199783 h 5648041"/>
                        <a:gd name="connsiteX97" fmla="*/ 1030777 w 1753522"/>
                        <a:gd name="connsiteY97" fmla="*/ 4922692 h 5648041"/>
                        <a:gd name="connsiteX98" fmla="*/ 1030777 w 1753522"/>
                        <a:gd name="connsiteY98" fmla="*/ 4694092 h 5648041"/>
                        <a:gd name="connsiteX99" fmla="*/ 1009995 w 1753522"/>
                        <a:gd name="connsiteY99" fmla="*/ 4479347 h 5648041"/>
                        <a:gd name="connsiteX100" fmla="*/ 975359 w 1753522"/>
                        <a:gd name="connsiteY100" fmla="*/ 4320020 h 5648041"/>
                        <a:gd name="connsiteX101" fmla="*/ 1030777 w 1753522"/>
                        <a:gd name="connsiteY101" fmla="*/ 3994438 h 5648041"/>
                        <a:gd name="connsiteX102" fmla="*/ 961504 w 1753522"/>
                        <a:gd name="connsiteY102" fmla="*/ 3668856 h 5648041"/>
                        <a:gd name="connsiteX103" fmla="*/ 947650 w 1753522"/>
                        <a:gd name="connsiteY103" fmla="*/ 3447183 h 5648041"/>
                        <a:gd name="connsiteX104" fmla="*/ 947650 w 1753522"/>
                        <a:gd name="connsiteY104" fmla="*/ 3177020 h 5648041"/>
                        <a:gd name="connsiteX105" fmla="*/ 885304 w 1753522"/>
                        <a:gd name="connsiteY105" fmla="*/ 2872220 h 5648041"/>
                        <a:gd name="connsiteX106" fmla="*/ 822959 w 1753522"/>
                        <a:gd name="connsiteY106" fmla="*/ 3142383 h 5648041"/>
                        <a:gd name="connsiteX107" fmla="*/ 795250 w 1753522"/>
                        <a:gd name="connsiteY107" fmla="*/ 3315565 h 5648041"/>
                        <a:gd name="connsiteX108" fmla="*/ 788323 w 1753522"/>
                        <a:gd name="connsiteY108" fmla="*/ 3537238 h 5648041"/>
                        <a:gd name="connsiteX109" fmla="*/ 774468 w 1753522"/>
                        <a:gd name="connsiteY109" fmla="*/ 3758910 h 5648041"/>
                        <a:gd name="connsiteX110" fmla="*/ 739832 w 1753522"/>
                        <a:gd name="connsiteY110" fmla="*/ 3939020 h 5648041"/>
                        <a:gd name="connsiteX111" fmla="*/ 707222 w 1753522"/>
                        <a:gd name="connsiteY111" fmla="*/ 4065738 h 5648041"/>
                        <a:gd name="connsiteX112" fmla="*/ 719050 w 1753522"/>
                        <a:gd name="connsiteY112" fmla="*/ 4320020 h 5648041"/>
                        <a:gd name="connsiteX113" fmla="*/ 725977 w 1753522"/>
                        <a:gd name="connsiteY113" fmla="*/ 4403147 h 5648041"/>
                        <a:gd name="connsiteX114" fmla="*/ 699789 w 1753522"/>
                        <a:gd name="connsiteY114" fmla="*/ 4549634 h 5648041"/>
                        <a:gd name="connsiteX115" fmla="*/ 691341 w 1753522"/>
                        <a:gd name="connsiteY115" fmla="*/ 4818783 h 5648041"/>
                        <a:gd name="connsiteX116" fmla="*/ 712123 w 1753522"/>
                        <a:gd name="connsiteY116" fmla="*/ 4991965 h 5648041"/>
                        <a:gd name="connsiteX117" fmla="*/ 732904 w 1753522"/>
                        <a:gd name="connsiteY117" fmla="*/ 5137438 h 5648041"/>
                        <a:gd name="connsiteX118" fmla="*/ 739832 w 1753522"/>
                        <a:gd name="connsiteY118" fmla="*/ 5324474 h 5648041"/>
                        <a:gd name="connsiteX119" fmla="*/ 753686 w 1753522"/>
                        <a:gd name="connsiteY119" fmla="*/ 5393747 h 5648041"/>
                        <a:gd name="connsiteX120" fmla="*/ 677486 w 1753522"/>
                        <a:gd name="connsiteY120" fmla="*/ 5476874 h 5648041"/>
                        <a:gd name="connsiteX121" fmla="*/ 511232 w 1753522"/>
                        <a:gd name="connsiteY121" fmla="*/ 5469947 h 5648041"/>
                        <a:gd name="connsiteX122" fmla="*/ 428104 w 1753522"/>
                        <a:gd name="connsiteY122" fmla="*/ 5449165 h 5648041"/>
                        <a:gd name="connsiteX123" fmla="*/ 407323 w 1753522"/>
                        <a:gd name="connsiteY123" fmla="*/ 5352183 h 5648041"/>
                        <a:gd name="connsiteX124" fmla="*/ 476595 w 1753522"/>
                        <a:gd name="connsiteY124" fmla="*/ 5289838 h 5648041"/>
                        <a:gd name="connsiteX125" fmla="*/ 525086 w 1753522"/>
                        <a:gd name="connsiteY125" fmla="*/ 5047383 h 5648041"/>
                        <a:gd name="connsiteX126" fmla="*/ 469668 w 1753522"/>
                        <a:gd name="connsiteY126" fmla="*/ 4791074 h 5648041"/>
                        <a:gd name="connsiteX127" fmla="*/ 358832 w 1753522"/>
                        <a:gd name="connsiteY127" fmla="*/ 4320020 h 5648041"/>
                        <a:gd name="connsiteX128" fmla="*/ 372686 w 1753522"/>
                        <a:gd name="connsiteY128" fmla="*/ 4008292 h 5648041"/>
                        <a:gd name="connsiteX129" fmla="*/ 407323 w 1753522"/>
                        <a:gd name="connsiteY129" fmla="*/ 3855892 h 5648041"/>
                        <a:gd name="connsiteX130" fmla="*/ 400395 w 1753522"/>
                        <a:gd name="connsiteY130" fmla="*/ 3509529 h 5648041"/>
                        <a:gd name="connsiteX131" fmla="*/ 365759 w 1753522"/>
                        <a:gd name="connsiteY131" fmla="*/ 3280929 h 5648041"/>
                        <a:gd name="connsiteX132" fmla="*/ 344977 w 1753522"/>
                        <a:gd name="connsiteY132" fmla="*/ 2726747 h 5648041"/>
                        <a:gd name="connsiteX133" fmla="*/ 448886 w 1753522"/>
                        <a:gd name="connsiteY133" fmla="*/ 2255692 h 5648041"/>
                        <a:gd name="connsiteX134" fmla="*/ 455813 w 1753522"/>
                        <a:gd name="connsiteY134" fmla="*/ 2082510 h 5648041"/>
                        <a:gd name="connsiteX135" fmla="*/ 469668 w 1753522"/>
                        <a:gd name="connsiteY135" fmla="*/ 1916256 h 5648041"/>
                        <a:gd name="connsiteX136" fmla="*/ 441959 w 1753522"/>
                        <a:gd name="connsiteY136" fmla="*/ 1860838 h 5648041"/>
                        <a:gd name="connsiteX137" fmla="*/ 421177 w 1753522"/>
                        <a:gd name="connsiteY137" fmla="*/ 2027092 h 5648041"/>
                        <a:gd name="connsiteX138" fmla="*/ 421177 w 1753522"/>
                        <a:gd name="connsiteY138" fmla="*/ 2151783 h 5648041"/>
                        <a:gd name="connsiteX139" fmla="*/ 358832 w 1753522"/>
                        <a:gd name="connsiteY139" fmla="*/ 2373456 h 5648041"/>
                        <a:gd name="connsiteX140" fmla="*/ 220286 w 1753522"/>
                        <a:gd name="connsiteY140" fmla="*/ 2740601 h 5648041"/>
                        <a:gd name="connsiteX141" fmla="*/ 254923 w 1753522"/>
                        <a:gd name="connsiteY141" fmla="*/ 2886074 h 5648041"/>
                        <a:gd name="connsiteX142" fmla="*/ 185650 w 1753522"/>
                        <a:gd name="connsiteY142" fmla="*/ 3156238 h 5648041"/>
                        <a:gd name="connsiteX143" fmla="*/ 130232 w 1753522"/>
                        <a:gd name="connsiteY143" fmla="*/ 3052329 h 5648041"/>
                        <a:gd name="connsiteX144" fmla="*/ 144086 w 1753522"/>
                        <a:gd name="connsiteY144" fmla="*/ 2989983 h 5648041"/>
                        <a:gd name="connsiteX145" fmla="*/ 88668 w 1753522"/>
                        <a:gd name="connsiteY145" fmla="*/ 3031547 h 5648041"/>
                        <a:gd name="connsiteX146" fmla="*/ 95595 w 1753522"/>
                        <a:gd name="connsiteY146" fmla="*/ 3163165 h 5648041"/>
                        <a:gd name="connsiteX147" fmla="*/ 171795 w 1753522"/>
                        <a:gd name="connsiteY147" fmla="*/ 3190874 h 5648041"/>
                        <a:gd name="connsiteX148" fmla="*/ 247995 w 1753522"/>
                        <a:gd name="connsiteY148" fmla="*/ 3170092 h 5648041"/>
                        <a:gd name="connsiteX149" fmla="*/ 241068 w 1753522"/>
                        <a:gd name="connsiteY149" fmla="*/ 3232438 h 5648041"/>
                        <a:gd name="connsiteX150" fmla="*/ 67886 w 1753522"/>
                        <a:gd name="connsiteY150" fmla="*/ 3246292 h 5648041"/>
                        <a:gd name="connsiteX151" fmla="*/ 5541 w 1753522"/>
                        <a:gd name="connsiteY151" fmla="*/ 3114674 h 5648041"/>
                        <a:gd name="connsiteX152" fmla="*/ 12468 w 1753522"/>
                        <a:gd name="connsiteY152" fmla="*/ 2989983 h 5648041"/>
                        <a:gd name="connsiteX153" fmla="*/ 88668 w 1753522"/>
                        <a:gd name="connsiteY153" fmla="*/ 2837583 h 5648041"/>
                        <a:gd name="connsiteX154" fmla="*/ 102523 w 1753522"/>
                        <a:gd name="connsiteY154" fmla="*/ 2588201 h 5648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</a:cxnLst>
                      <a:rect l="l" t="t" r="r" b="b"/>
                      <a:pathLst>
                        <a:path w="1753522" h="5648041">
                          <a:moveTo>
                            <a:pt x="102523" y="2588201"/>
                          </a:moveTo>
                          <a:cubicBezTo>
                            <a:pt x="107141" y="2513156"/>
                            <a:pt x="115223" y="2446192"/>
                            <a:pt x="116377" y="2387310"/>
                          </a:cubicBezTo>
                          <a:cubicBezTo>
                            <a:pt x="117531" y="2328428"/>
                            <a:pt x="111759" y="2278783"/>
                            <a:pt x="109450" y="2234910"/>
                          </a:cubicBezTo>
                          <a:cubicBezTo>
                            <a:pt x="107141" y="2191037"/>
                            <a:pt x="96750" y="2162174"/>
                            <a:pt x="102523" y="2124074"/>
                          </a:cubicBezTo>
                          <a:cubicBezTo>
                            <a:pt x="108296" y="2085974"/>
                            <a:pt x="130232" y="2047874"/>
                            <a:pt x="144086" y="2006310"/>
                          </a:cubicBezTo>
                          <a:cubicBezTo>
                            <a:pt x="157941" y="1964746"/>
                            <a:pt x="178723" y="1918565"/>
                            <a:pt x="185650" y="1874692"/>
                          </a:cubicBezTo>
                          <a:cubicBezTo>
                            <a:pt x="192577" y="1830819"/>
                            <a:pt x="183341" y="1778480"/>
                            <a:pt x="185650" y="1743074"/>
                          </a:cubicBezTo>
                          <a:cubicBezTo>
                            <a:pt x="187959" y="1707668"/>
                            <a:pt x="197195" y="1687272"/>
                            <a:pt x="199504" y="1662257"/>
                          </a:cubicBezTo>
                          <a:cubicBezTo>
                            <a:pt x="201813" y="1637242"/>
                            <a:pt x="202967" y="1637241"/>
                            <a:pt x="199504" y="1592983"/>
                          </a:cubicBezTo>
                          <a:cubicBezTo>
                            <a:pt x="196041" y="1548725"/>
                            <a:pt x="181032" y="1459440"/>
                            <a:pt x="178723" y="1396710"/>
                          </a:cubicBezTo>
                          <a:cubicBezTo>
                            <a:pt x="176414" y="1333980"/>
                            <a:pt x="177568" y="1270864"/>
                            <a:pt x="185650" y="1216601"/>
                          </a:cubicBezTo>
                          <a:cubicBezTo>
                            <a:pt x="193732" y="1162338"/>
                            <a:pt x="197195" y="1111538"/>
                            <a:pt x="227213" y="1071129"/>
                          </a:cubicBezTo>
                          <a:cubicBezTo>
                            <a:pt x="257231" y="1030720"/>
                            <a:pt x="305723" y="1011092"/>
                            <a:pt x="365759" y="974147"/>
                          </a:cubicBezTo>
                          <a:cubicBezTo>
                            <a:pt x="425795" y="937202"/>
                            <a:pt x="541250" y="878320"/>
                            <a:pt x="587432" y="849456"/>
                          </a:cubicBezTo>
                          <a:cubicBezTo>
                            <a:pt x="633614" y="820592"/>
                            <a:pt x="634768" y="842529"/>
                            <a:pt x="642850" y="800965"/>
                          </a:cubicBezTo>
                          <a:cubicBezTo>
                            <a:pt x="650932" y="759401"/>
                            <a:pt x="638232" y="643947"/>
                            <a:pt x="635923" y="600074"/>
                          </a:cubicBezTo>
                          <a:cubicBezTo>
                            <a:pt x="633614" y="556201"/>
                            <a:pt x="642850" y="557356"/>
                            <a:pt x="628995" y="537729"/>
                          </a:cubicBezTo>
                          <a:cubicBezTo>
                            <a:pt x="615140" y="518102"/>
                            <a:pt x="566649" y="506555"/>
                            <a:pt x="552795" y="482310"/>
                          </a:cubicBezTo>
                          <a:cubicBezTo>
                            <a:pt x="538941" y="458065"/>
                            <a:pt x="544713" y="414192"/>
                            <a:pt x="545868" y="392256"/>
                          </a:cubicBezTo>
                          <a:cubicBezTo>
                            <a:pt x="547023" y="370320"/>
                            <a:pt x="559723" y="350692"/>
                            <a:pt x="559723" y="350692"/>
                          </a:cubicBezTo>
                          <a:cubicBezTo>
                            <a:pt x="564341" y="343765"/>
                            <a:pt x="573577" y="350692"/>
                            <a:pt x="573577" y="350692"/>
                          </a:cubicBezTo>
                          <a:lnTo>
                            <a:pt x="573577" y="350692"/>
                          </a:lnTo>
                          <a:cubicBezTo>
                            <a:pt x="574732" y="332219"/>
                            <a:pt x="572422" y="279110"/>
                            <a:pt x="580504" y="239856"/>
                          </a:cubicBezTo>
                          <a:cubicBezTo>
                            <a:pt x="588586" y="200602"/>
                            <a:pt x="601286" y="148647"/>
                            <a:pt x="622068" y="115165"/>
                          </a:cubicBezTo>
                          <a:cubicBezTo>
                            <a:pt x="642850" y="81683"/>
                            <a:pt x="676331" y="57438"/>
                            <a:pt x="705195" y="38965"/>
                          </a:cubicBezTo>
                          <a:cubicBezTo>
                            <a:pt x="734059" y="20492"/>
                            <a:pt x="766386" y="10102"/>
                            <a:pt x="795250" y="4329"/>
                          </a:cubicBezTo>
                          <a:cubicBezTo>
                            <a:pt x="824114" y="-1444"/>
                            <a:pt x="851822" y="-1444"/>
                            <a:pt x="878377" y="4329"/>
                          </a:cubicBezTo>
                          <a:cubicBezTo>
                            <a:pt x="904932" y="10102"/>
                            <a:pt x="929177" y="19338"/>
                            <a:pt x="954577" y="38965"/>
                          </a:cubicBezTo>
                          <a:cubicBezTo>
                            <a:pt x="979977" y="58592"/>
                            <a:pt x="1014613" y="97847"/>
                            <a:pt x="1030777" y="122092"/>
                          </a:cubicBezTo>
                          <a:cubicBezTo>
                            <a:pt x="1046941" y="146337"/>
                            <a:pt x="1046941" y="169428"/>
                            <a:pt x="1051559" y="184437"/>
                          </a:cubicBezTo>
                          <a:cubicBezTo>
                            <a:pt x="1056177" y="199446"/>
                            <a:pt x="1055022" y="180974"/>
                            <a:pt x="1058486" y="212147"/>
                          </a:cubicBezTo>
                          <a:cubicBezTo>
                            <a:pt x="1061950" y="243320"/>
                            <a:pt x="1071187" y="316056"/>
                            <a:pt x="1072341" y="371474"/>
                          </a:cubicBezTo>
                          <a:cubicBezTo>
                            <a:pt x="1073495" y="426892"/>
                            <a:pt x="1074649" y="504247"/>
                            <a:pt x="1065413" y="544656"/>
                          </a:cubicBezTo>
                          <a:cubicBezTo>
                            <a:pt x="1056177" y="585065"/>
                            <a:pt x="1016923" y="613929"/>
                            <a:pt x="1016923" y="613929"/>
                          </a:cubicBezTo>
                          <a:cubicBezTo>
                            <a:pt x="1007687" y="630093"/>
                            <a:pt x="1008841" y="611620"/>
                            <a:pt x="1009995" y="641638"/>
                          </a:cubicBezTo>
                          <a:cubicBezTo>
                            <a:pt x="1011149" y="671656"/>
                            <a:pt x="983441" y="750165"/>
                            <a:pt x="1023850" y="794038"/>
                          </a:cubicBezTo>
                          <a:cubicBezTo>
                            <a:pt x="1064259" y="837911"/>
                            <a:pt x="1194723" y="874856"/>
                            <a:pt x="1252450" y="904874"/>
                          </a:cubicBezTo>
                          <a:cubicBezTo>
                            <a:pt x="1310177" y="934892"/>
                            <a:pt x="1329804" y="951056"/>
                            <a:pt x="1370213" y="974147"/>
                          </a:cubicBezTo>
                          <a:cubicBezTo>
                            <a:pt x="1410622" y="997238"/>
                            <a:pt x="1463731" y="1009938"/>
                            <a:pt x="1494904" y="1043420"/>
                          </a:cubicBezTo>
                          <a:cubicBezTo>
                            <a:pt x="1526077" y="1076902"/>
                            <a:pt x="1544550" y="1121929"/>
                            <a:pt x="1557250" y="1175038"/>
                          </a:cubicBezTo>
                          <a:cubicBezTo>
                            <a:pt x="1569950" y="1228147"/>
                            <a:pt x="1571104" y="1313583"/>
                            <a:pt x="1571104" y="1362074"/>
                          </a:cubicBezTo>
                          <a:cubicBezTo>
                            <a:pt x="1571104" y="1410565"/>
                            <a:pt x="1563023" y="1427883"/>
                            <a:pt x="1557250" y="1465983"/>
                          </a:cubicBezTo>
                          <a:cubicBezTo>
                            <a:pt x="1551477" y="1504083"/>
                            <a:pt x="1539932" y="1543339"/>
                            <a:pt x="1536468" y="1590675"/>
                          </a:cubicBezTo>
                          <a:cubicBezTo>
                            <a:pt x="1533004" y="1638011"/>
                            <a:pt x="1534159" y="1702665"/>
                            <a:pt x="1536468" y="1750001"/>
                          </a:cubicBezTo>
                          <a:cubicBezTo>
                            <a:pt x="1538777" y="1797337"/>
                            <a:pt x="1546859" y="1844674"/>
                            <a:pt x="1550323" y="1874692"/>
                          </a:cubicBezTo>
                          <a:cubicBezTo>
                            <a:pt x="1553787" y="1904710"/>
                            <a:pt x="1545705" y="1887392"/>
                            <a:pt x="1557250" y="1930110"/>
                          </a:cubicBezTo>
                          <a:cubicBezTo>
                            <a:pt x="1568795" y="1972828"/>
                            <a:pt x="1604586" y="2060574"/>
                            <a:pt x="1619595" y="2131001"/>
                          </a:cubicBezTo>
                          <a:cubicBezTo>
                            <a:pt x="1634604" y="2201428"/>
                            <a:pt x="1646149" y="2283401"/>
                            <a:pt x="1647304" y="2352674"/>
                          </a:cubicBezTo>
                          <a:cubicBezTo>
                            <a:pt x="1648459" y="2421947"/>
                            <a:pt x="1624214" y="2486602"/>
                            <a:pt x="1626523" y="2546638"/>
                          </a:cubicBezTo>
                          <a:cubicBezTo>
                            <a:pt x="1628832" y="2606674"/>
                            <a:pt x="1649614" y="2658628"/>
                            <a:pt x="1661159" y="2712892"/>
                          </a:cubicBezTo>
                          <a:cubicBezTo>
                            <a:pt x="1672704" y="2767156"/>
                            <a:pt x="1681941" y="2824884"/>
                            <a:pt x="1695795" y="2872220"/>
                          </a:cubicBezTo>
                          <a:cubicBezTo>
                            <a:pt x="1709649" y="2919556"/>
                            <a:pt x="1735050" y="2955347"/>
                            <a:pt x="1744286" y="2996910"/>
                          </a:cubicBezTo>
                          <a:cubicBezTo>
                            <a:pt x="1753522" y="3038473"/>
                            <a:pt x="1755831" y="3090428"/>
                            <a:pt x="1751213" y="3121601"/>
                          </a:cubicBezTo>
                          <a:cubicBezTo>
                            <a:pt x="1746595" y="3152774"/>
                            <a:pt x="1740822" y="3164320"/>
                            <a:pt x="1716577" y="3183947"/>
                          </a:cubicBezTo>
                          <a:cubicBezTo>
                            <a:pt x="1692332" y="3203574"/>
                            <a:pt x="1641532" y="3237056"/>
                            <a:pt x="1605741" y="3239365"/>
                          </a:cubicBezTo>
                          <a:cubicBezTo>
                            <a:pt x="1569950" y="3241674"/>
                            <a:pt x="1516841" y="3210501"/>
                            <a:pt x="1501832" y="3197801"/>
                          </a:cubicBezTo>
                          <a:cubicBezTo>
                            <a:pt x="1486823" y="3185101"/>
                            <a:pt x="1501831" y="3166629"/>
                            <a:pt x="1515686" y="3163165"/>
                          </a:cubicBezTo>
                          <a:cubicBezTo>
                            <a:pt x="1529541" y="3159701"/>
                            <a:pt x="1563023" y="3179329"/>
                            <a:pt x="1584959" y="3177020"/>
                          </a:cubicBezTo>
                          <a:cubicBezTo>
                            <a:pt x="1606895" y="3174711"/>
                            <a:pt x="1633450" y="3170092"/>
                            <a:pt x="1647304" y="3149310"/>
                          </a:cubicBezTo>
                          <a:cubicBezTo>
                            <a:pt x="1661158" y="3128528"/>
                            <a:pt x="1672704" y="3078883"/>
                            <a:pt x="1668086" y="3052329"/>
                          </a:cubicBezTo>
                          <a:cubicBezTo>
                            <a:pt x="1663468" y="3025775"/>
                            <a:pt x="1627677" y="2983056"/>
                            <a:pt x="1619595" y="2989983"/>
                          </a:cubicBezTo>
                          <a:cubicBezTo>
                            <a:pt x="1611513" y="2996910"/>
                            <a:pt x="1624213" y="3069647"/>
                            <a:pt x="1619595" y="3093892"/>
                          </a:cubicBezTo>
                          <a:cubicBezTo>
                            <a:pt x="1614977" y="3118137"/>
                            <a:pt x="1606895" y="3143538"/>
                            <a:pt x="1591886" y="3135456"/>
                          </a:cubicBezTo>
                          <a:cubicBezTo>
                            <a:pt x="1576877" y="3127374"/>
                            <a:pt x="1544550" y="3082347"/>
                            <a:pt x="1529541" y="3045401"/>
                          </a:cubicBezTo>
                          <a:cubicBezTo>
                            <a:pt x="1514532" y="3008455"/>
                            <a:pt x="1502987" y="2957656"/>
                            <a:pt x="1501832" y="2913783"/>
                          </a:cubicBezTo>
                          <a:cubicBezTo>
                            <a:pt x="1500677" y="2869910"/>
                            <a:pt x="1517995" y="2817956"/>
                            <a:pt x="1522613" y="2782165"/>
                          </a:cubicBezTo>
                          <a:cubicBezTo>
                            <a:pt x="1527231" y="2746374"/>
                            <a:pt x="1539932" y="2744065"/>
                            <a:pt x="1529541" y="2699038"/>
                          </a:cubicBezTo>
                          <a:cubicBezTo>
                            <a:pt x="1519150" y="2654011"/>
                            <a:pt x="1485668" y="2584737"/>
                            <a:pt x="1460268" y="2512001"/>
                          </a:cubicBezTo>
                          <a:cubicBezTo>
                            <a:pt x="1434868" y="2439265"/>
                            <a:pt x="1396768" y="2323811"/>
                            <a:pt x="1377141" y="2262620"/>
                          </a:cubicBezTo>
                          <a:cubicBezTo>
                            <a:pt x="1357514" y="2201429"/>
                            <a:pt x="1348277" y="2184111"/>
                            <a:pt x="1342504" y="2144856"/>
                          </a:cubicBezTo>
                          <a:cubicBezTo>
                            <a:pt x="1336731" y="2105601"/>
                            <a:pt x="1351740" y="2079046"/>
                            <a:pt x="1342504" y="2027092"/>
                          </a:cubicBezTo>
                          <a:cubicBezTo>
                            <a:pt x="1333268" y="1975138"/>
                            <a:pt x="1292859" y="1818120"/>
                            <a:pt x="1287086" y="1833129"/>
                          </a:cubicBezTo>
                          <a:cubicBezTo>
                            <a:pt x="1281313" y="1848138"/>
                            <a:pt x="1304404" y="2053647"/>
                            <a:pt x="1307868" y="2117147"/>
                          </a:cubicBezTo>
                          <a:cubicBezTo>
                            <a:pt x="1311332" y="2180647"/>
                            <a:pt x="1306714" y="2176029"/>
                            <a:pt x="1307868" y="2214129"/>
                          </a:cubicBezTo>
                          <a:cubicBezTo>
                            <a:pt x="1309022" y="2252229"/>
                            <a:pt x="1310177" y="2313419"/>
                            <a:pt x="1314795" y="2345746"/>
                          </a:cubicBezTo>
                          <a:cubicBezTo>
                            <a:pt x="1319413" y="2378073"/>
                            <a:pt x="1320568" y="2343437"/>
                            <a:pt x="1335577" y="2408092"/>
                          </a:cubicBezTo>
                          <a:cubicBezTo>
                            <a:pt x="1350586" y="2472747"/>
                            <a:pt x="1392150" y="2635538"/>
                            <a:pt x="1404850" y="2733674"/>
                          </a:cubicBezTo>
                          <a:cubicBezTo>
                            <a:pt x="1417550" y="2831810"/>
                            <a:pt x="1415241" y="2883765"/>
                            <a:pt x="1411777" y="2996910"/>
                          </a:cubicBezTo>
                          <a:cubicBezTo>
                            <a:pt x="1408313" y="3110055"/>
                            <a:pt x="1393304" y="3323647"/>
                            <a:pt x="1384068" y="3412547"/>
                          </a:cubicBezTo>
                          <a:cubicBezTo>
                            <a:pt x="1374832" y="3501447"/>
                            <a:pt x="1359823" y="3467965"/>
                            <a:pt x="1356359" y="3530310"/>
                          </a:cubicBezTo>
                          <a:cubicBezTo>
                            <a:pt x="1352895" y="3592655"/>
                            <a:pt x="1362132" y="3715038"/>
                            <a:pt x="1363286" y="3786620"/>
                          </a:cubicBezTo>
                          <a:cubicBezTo>
                            <a:pt x="1364441" y="3858202"/>
                            <a:pt x="1359822" y="3909001"/>
                            <a:pt x="1363286" y="3959801"/>
                          </a:cubicBezTo>
                          <a:cubicBezTo>
                            <a:pt x="1366750" y="4010601"/>
                            <a:pt x="1379450" y="4045238"/>
                            <a:pt x="1384068" y="4091420"/>
                          </a:cubicBezTo>
                          <a:cubicBezTo>
                            <a:pt x="1388686" y="4137602"/>
                            <a:pt x="1392150" y="4189556"/>
                            <a:pt x="1390995" y="4236892"/>
                          </a:cubicBezTo>
                          <a:cubicBezTo>
                            <a:pt x="1389841" y="4284228"/>
                            <a:pt x="1392150" y="4300392"/>
                            <a:pt x="1377141" y="4375438"/>
                          </a:cubicBezTo>
                          <a:cubicBezTo>
                            <a:pt x="1362132" y="4450484"/>
                            <a:pt x="1329805" y="4577483"/>
                            <a:pt x="1300941" y="4687165"/>
                          </a:cubicBezTo>
                          <a:cubicBezTo>
                            <a:pt x="1272077" y="4796847"/>
                            <a:pt x="1220123" y="4941165"/>
                            <a:pt x="1203959" y="5033529"/>
                          </a:cubicBezTo>
                          <a:cubicBezTo>
                            <a:pt x="1187795" y="5125893"/>
                            <a:pt x="1195877" y="5182465"/>
                            <a:pt x="1203959" y="5241347"/>
                          </a:cubicBezTo>
                          <a:cubicBezTo>
                            <a:pt x="1212041" y="5300229"/>
                            <a:pt x="1223586" y="5342947"/>
                            <a:pt x="1252450" y="5386820"/>
                          </a:cubicBezTo>
                          <a:cubicBezTo>
                            <a:pt x="1281314" y="5430693"/>
                            <a:pt x="1349432" y="5473410"/>
                            <a:pt x="1377141" y="5504583"/>
                          </a:cubicBezTo>
                          <a:cubicBezTo>
                            <a:pt x="1404850" y="5535756"/>
                            <a:pt x="1424477" y="5551920"/>
                            <a:pt x="1418704" y="5573856"/>
                          </a:cubicBezTo>
                          <a:cubicBezTo>
                            <a:pt x="1412931" y="5595792"/>
                            <a:pt x="1380604" y="5624656"/>
                            <a:pt x="1342504" y="5636201"/>
                          </a:cubicBezTo>
                          <a:cubicBezTo>
                            <a:pt x="1304404" y="5647746"/>
                            <a:pt x="1232822" y="5652365"/>
                            <a:pt x="1190104" y="5643129"/>
                          </a:cubicBezTo>
                          <a:cubicBezTo>
                            <a:pt x="1147386" y="5633893"/>
                            <a:pt x="1115059" y="5602720"/>
                            <a:pt x="1086195" y="5580783"/>
                          </a:cubicBezTo>
                          <a:cubicBezTo>
                            <a:pt x="1057331" y="5558846"/>
                            <a:pt x="1035396" y="5550764"/>
                            <a:pt x="1016923" y="5511510"/>
                          </a:cubicBezTo>
                          <a:cubicBezTo>
                            <a:pt x="998450" y="5472256"/>
                            <a:pt x="981132" y="5397210"/>
                            <a:pt x="975359" y="5345256"/>
                          </a:cubicBezTo>
                          <a:cubicBezTo>
                            <a:pt x="969586" y="5293302"/>
                            <a:pt x="973050" y="5270210"/>
                            <a:pt x="982286" y="5199783"/>
                          </a:cubicBezTo>
                          <a:cubicBezTo>
                            <a:pt x="991522" y="5129356"/>
                            <a:pt x="1022695" y="5006974"/>
                            <a:pt x="1030777" y="4922692"/>
                          </a:cubicBezTo>
                          <a:cubicBezTo>
                            <a:pt x="1038859" y="4838410"/>
                            <a:pt x="1034241" y="4767983"/>
                            <a:pt x="1030777" y="4694092"/>
                          </a:cubicBezTo>
                          <a:cubicBezTo>
                            <a:pt x="1027313" y="4620201"/>
                            <a:pt x="1019231" y="4541692"/>
                            <a:pt x="1009995" y="4479347"/>
                          </a:cubicBezTo>
                          <a:cubicBezTo>
                            <a:pt x="1000759" y="4417002"/>
                            <a:pt x="971895" y="4400838"/>
                            <a:pt x="975359" y="4320020"/>
                          </a:cubicBezTo>
                          <a:cubicBezTo>
                            <a:pt x="978823" y="4239202"/>
                            <a:pt x="1033086" y="4102965"/>
                            <a:pt x="1030777" y="3994438"/>
                          </a:cubicBezTo>
                          <a:cubicBezTo>
                            <a:pt x="1028468" y="3885911"/>
                            <a:pt x="975358" y="3760065"/>
                            <a:pt x="961504" y="3668856"/>
                          </a:cubicBezTo>
                          <a:cubicBezTo>
                            <a:pt x="947650" y="3577647"/>
                            <a:pt x="949959" y="3529156"/>
                            <a:pt x="947650" y="3447183"/>
                          </a:cubicBezTo>
                          <a:cubicBezTo>
                            <a:pt x="945341" y="3365210"/>
                            <a:pt x="958041" y="3272847"/>
                            <a:pt x="947650" y="3177020"/>
                          </a:cubicBezTo>
                          <a:cubicBezTo>
                            <a:pt x="937259" y="3081193"/>
                            <a:pt x="906086" y="2877993"/>
                            <a:pt x="885304" y="2872220"/>
                          </a:cubicBezTo>
                          <a:cubicBezTo>
                            <a:pt x="864522" y="2866447"/>
                            <a:pt x="837968" y="3068492"/>
                            <a:pt x="822959" y="3142383"/>
                          </a:cubicBezTo>
                          <a:cubicBezTo>
                            <a:pt x="807950" y="3216274"/>
                            <a:pt x="801023" y="3249756"/>
                            <a:pt x="795250" y="3315565"/>
                          </a:cubicBezTo>
                          <a:cubicBezTo>
                            <a:pt x="789477" y="3381374"/>
                            <a:pt x="791787" y="3463347"/>
                            <a:pt x="788323" y="3537238"/>
                          </a:cubicBezTo>
                          <a:cubicBezTo>
                            <a:pt x="784859" y="3611129"/>
                            <a:pt x="782550" y="3691946"/>
                            <a:pt x="774468" y="3758910"/>
                          </a:cubicBezTo>
                          <a:cubicBezTo>
                            <a:pt x="766386" y="3825874"/>
                            <a:pt x="751040" y="3887882"/>
                            <a:pt x="739832" y="3939020"/>
                          </a:cubicBezTo>
                          <a:cubicBezTo>
                            <a:pt x="728624" y="3990158"/>
                            <a:pt x="710686" y="4002238"/>
                            <a:pt x="707222" y="4065738"/>
                          </a:cubicBezTo>
                          <a:cubicBezTo>
                            <a:pt x="703758" y="4129238"/>
                            <a:pt x="715924" y="4263785"/>
                            <a:pt x="719050" y="4320020"/>
                          </a:cubicBezTo>
                          <a:cubicBezTo>
                            <a:pt x="722176" y="4376255"/>
                            <a:pt x="729187" y="4364878"/>
                            <a:pt x="725977" y="4403147"/>
                          </a:cubicBezTo>
                          <a:cubicBezTo>
                            <a:pt x="722767" y="4441416"/>
                            <a:pt x="705562" y="4480361"/>
                            <a:pt x="699789" y="4549634"/>
                          </a:cubicBezTo>
                          <a:cubicBezTo>
                            <a:pt x="694016" y="4618907"/>
                            <a:pt x="689285" y="4745061"/>
                            <a:pt x="691341" y="4818783"/>
                          </a:cubicBezTo>
                          <a:cubicBezTo>
                            <a:pt x="693397" y="4892505"/>
                            <a:pt x="705196" y="4938856"/>
                            <a:pt x="712123" y="4991965"/>
                          </a:cubicBezTo>
                          <a:cubicBezTo>
                            <a:pt x="719050" y="5045074"/>
                            <a:pt x="728286" y="5082020"/>
                            <a:pt x="732904" y="5137438"/>
                          </a:cubicBezTo>
                          <a:cubicBezTo>
                            <a:pt x="737522" y="5192856"/>
                            <a:pt x="736368" y="5281756"/>
                            <a:pt x="739832" y="5324474"/>
                          </a:cubicBezTo>
                          <a:cubicBezTo>
                            <a:pt x="743296" y="5367192"/>
                            <a:pt x="764077" y="5368347"/>
                            <a:pt x="753686" y="5393747"/>
                          </a:cubicBezTo>
                          <a:cubicBezTo>
                            <a:pt x="743295" y="5419147"/>
                            <a:pt x="717895" y="5464174"/>
                            <a:pt x="677486" y="5476874"/>
                          </a:cubicBezTo>
                          <a:cubicBezTo>
                            <a:pt x="637077" y="5489574"/>
                            <a:pt x="552796" y="5474565"/>
                            <a:pt x="511232" y="5469947"/>
                          </a:cubicBezTo>
                          <a:cubicBezTo>
                            <a:pt x="469668" y="5465329"/>
                            <a:pt x="445422" y="5468792"/>
                            <a:pt x="428104" y="5449165"/>
                          </a:cubicBezTo>
                          <a:cubicBezTo>
                            <a:pt x="410786" y="5429538"/>
                            <a:pt x="399241" y="5378737"/>
                            <a:pt x="407323" y="5352183"/>
                          </a:cubicBezTo>
                          <a:cubicBezTo>
                            <a:pt x="415405" y="5325629"/>
                            <a:pt x="456968" y="5340638"/>
                            <a:pt x="476595" y="5289838"/>
                          </a:cubicBezTo>
                          <a:cubicBezTo>
                            <a:pt x="496222" y="5239038"/>
                            <a:pt x="526241" y="5130510"/>
                            <a:pt x="525086" y="5047383"/>
                          </a:cubicBezTo>
                          <a:cubicBezTo>
                            <a:pt x="523932" y="4964256"/>
                            <a:pt x="497377" y="4912301"/>
                            <a:pt x="469668" y="4791074"/>
                          </a:cubicBezTo>
                          <a:cubicBezTo>
                            <a:pt x="441959" y="4669847"/>
                            <a:pt x="374996" y="4450484"/>
                            <a:pt x="358832" y="4320020"/>
                          </a:cubicBezTo>
                          <a:cubicBezTo>
                            <a:pt x="342668" y="4189556"/>
                            <a:pt x="364604" y="4085647"/>
                            <a:pt x="372686" y="4008292"/>
                          </a:cubicBezTo>
                          <a:cubicBezTo>
                            <a:pt x="380768" y="3930937"/>
                            <a:pt x="402705" y="3939019"/>
                            <a:pt x="407323" y="3855892"/>
                          </a:cubicBezTo>
                          <a:cubicBezTo>
                            <a:pt x="411941" y="3772765"/>
                            <a:pt x="407322" y="3605356"/>
                            <a:pt x="400395" y="3509529"/>
                          </a:cubicBezTo>
                          <a:cubicBezTo>
                            <a:pt x="393468" y="3413702"/>
                            <a:pt x="374995" y="3411393"/>
                            <a:pt x="365759" y="3280929"/>
                          </a:cubicBezTo>
                          <a:cubicBezTo>
                            <a:pt x="356523" y="3150465"/>
                            <a:pt x="331123" y="2897620"/>
                            <a:pt x="344977" y="2726747"/>
                          </a:cubicBezTo>
                          <a:cubicBezTo>
                            <a:pt x="358831" y="2555874"/>
                            <a:pt x="430413" y="2363065"/>
                            <a:pt x="448886" y="2255692"/>
                          </a:cubicBezTo>
                          <a:cubicBezTo>
                            <a:pt x="467359" y="2148319"/>
                            <a:pt x="452349" y="2139083"/>
                            <a:pt x="455813" y="2082510"/>
                          </a:cubicBezTo>
                          <a:cubicBezTo>
                            <a:pt x="459277" y="2025937"/>
                            <a:pt x="471977" y="1953201"/>
                            <a:pt x="469668" y="1916256"/>
                          </a:cubicBezTo>
                          <a:cubicBezTo>
                            <a:pt x="467359" y="1879311"/>
                            <a:pt x="450041" y="1842365"/>
                            <a:pt x="441959" y="1860838"/>
                          </a:cubicBezTo>
                          <a:cubicBezTo>
                            <a:pt x="433877" y="1879311"/>
                            <a:pt x="424641" y="1978601"/>
                            <a:pt x="421177" y="2027092"/>
                          </a:cubicBezTo>
                          <a:cubicBezTo>
                            <a:pt x="417713" y="2075583"/>
                            <a:pt x="431568" y="2094056"/>
                            <a:pt x="421177" y="2151783"/>
                          </a:cubicBezTo>
                          <a:cubicBezTo>
                            <a:pt x="410786" y="2209510"/>
                            <a:pt x="392314" y="2275320"/>
                            <a:pt x="358832" y="2373456"/>
                          </a:cubicBezTo>
                          <a:cubicBezTo>
                            <a:pt x="325350" y="2471592"/>
                            <a:pt x="237604" y="2655165"/>
                            <a:pt x="220286" y="2740601"/>
                          </a:cubicBezTo>
                          <a:cubicBezTo>
                            <a:pt x="202968" y="2826037"/>
                            <a:pt x="260696" y="2816801"/>
                            <a:pt x="254923" y="2886074"/>
                          </a:cubicBezTo>
                          <a:cubicBezTo>
                            <a:pt x="249150" y="2955347"/>
                            <a:pt x="206432" y="3128529"/>
                            <a:pt x="185650" y="3156238"/>
                          </a:cubicBezTo>
                          <a:cubicBezTo>
                            <a:pt x="164868" y="3183947"/>
                            <a:pt x="137159" y="3080038"/>
                            <a:pt x="130232" y="3052329"/>
                          </a:cubicBezTo>
                          <a:cubicBezTo>
                            <a:pt x="123305" y="3024620"/>
                            <a:pt x="151013" y="2993447"/>
                            <a:pt x="144086" y="2989983"/>
                          </a:cubicBezTo>
                          <a:cubicBezTo>
                            <a:pt x="137159" y="2986519"/>
                            <a:pt x="96750" y="3002683"/>
                            <a:pt x="88668" y="3031547"/>
                          </a:cubicBezTo>
                          <a:cubicBezTo>
                            <a:pt x="80586" y="3060411"/>
                            <a:pt x="81741" y="3136611"/>
                            <a:pt x="95595" y="3163165"/>
                          </a:cubicBezTo>
                          <a:cubicBezTo>
                            <a:pt x="109449" y="3189719"/>
                            <a:pt x="146395" y="3189720"/>
                            <a:pt x="171795" y="3190874"/>
                          </a:cubicBezTo>
                          <a:cubicBezTo>
                            <a:pt x="197195" y="3192028"/>
                            <a:pt x="236450" y="3163165"/>
                            <a:pt x="247995" y="3170092"/>
                          </a:cubicBezTo>
                          <a:cubicBezTo>
                            <a:pt x="259540" y="3177019"/>
                            <a:pt x="271086" y="3219738"/>
                            <a:pt x="241068" y="3232438"/>
                          </a:cubicBezTo>
                          <a:cubicBezTo>
                            <a:pt x="211050" y="3245138"/>
                            <a:pt x="107140" y="3265919"/>
                            <a:pt x="67886" y="3246292"/>
                          </a:cubicBezTo>
                          <a:cubicBezTo>
                            <a:pt x="28632" y="3226665"/>
                            <a:pt x="14777" y="3157392"/>
                            <a:pt x="5541" y="3114674"/>
                          </a:cubicBezTo>
                          <a:cubicBezTo>
                            <a:pt x="-3695" y="3071956"/>
                            <a:pt x="-1386" y="3036165"/>
                            <a:pt x="12468" y="2989983"/>
                          </a:cubicBezTo>
                          <a:cubicBezTo>
                            <a:pt x="26322" y="2943801"/>
                            <a:pt x="73659" y="2906856"/>
                            <a:pt x="88668" y="2837583"/>
                          </a:cubicBezTo>
                          <a:cubicBezTo>
                            <a:pt x="103677" y="2768310"/>
                            <a:pt x="97905" y="2663246"/>
                            <a:pt x="102523" y="2588201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418" name="Freeform 417">
                      <a:extLst>
                        <a:ext uri="{FF2B5EF4-FFF2-40B4-BE49-F238E27FC236}">
                          <a16:creationId xmlns:a16="http://schemas.microsoft.com/office/drawing/2014/main" id="{DC32BE2C-D46C-7B42-B398-714507028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691" y="1427018"/>
                      <a:ext cx="90172" cy="671946"/>
                    </a:xfrm>
                    <a:custGeom>
                      <a:avLst/>
                      <a:gdLst>
                        <a:gd name="connsiteX0" fmla="*/ 0 w 90172"/>
                        <a:gd name="connsiteY0" fmla="*/ 671946 h 671946"/>
                        <a:gd name="connsiteX1" fmla="*/ 55418 w 90172"/>
                        <a:gd name="connsiteY1" fmla="*/ 540327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  <a:gd name="connsiteX0" fmla="*/ 0 w 90172"/>
                        <a:gd name="connsiteY0" fmla="*/ 671946 h 671946"/>
                        <a:gd name="connsiteX1" fmla="*/ 27709 w 90172"/>
                        <a:gd name="connsiteY1" fmla="*/ 547254 h 671946"/>
                        <a:gd name="connsiteX2" fmla="*/ 83127 w 90172"/>
                        <a:gd name="connsiteY2" fmla="*/ 332509 h 671946"/>
                        <a:gd name="connsiteX3" fmla="*/ 69273 w 90172"/>
                        <a:gd name="connsiteY3" fmla="*/ 235527 h 671946"/>
                        <a:gd name="connsiteX4" fmla="*/ 90054 w 90172"/>
                        <a:gd name="connsiteY4" fmla="*/ 159327 h 671946"/>
                        <a:gd name="connsiteX5" fmla="*/ 76200 w 90172"/>
                        <a:gd name="connsiteY5" fmla="*/ 0 h 671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0172" h="671946">
                          <a:moveTo>
                            <a:pt x="0" y="671946"/>
                          </a:moveTo>
                          <a:cubicBezTo>
                            <a:pt x="20782" y="634423"/>
                            <a:pt x="13855" y="603827"/>
                            <a:pt x="27709" y="547254"/>
                          </a:cubicBezTo>
                          <a:cubicBezTo>
                            <a:pt x="41563" y="490681"/>
                            <a:pt x="76200" y="384463"/>
                            <a:pt x="83127" y="332509"/>
                          </a:cubicBezTo>
                          <a:cubicBezTo>
                            <a:pt x="90054" y="280555"/>
                            <a:pt x="68119" y="264391"/>
                            <a:pt x="69273" y="235527"/>
                          </a:cubicBezTo>
                          <a:cubicBezTo>
                            <a:pt x="70428" y="206663"/>
                            <a:pt x="88900" y="198581"/>
                            <a:pt x="90054" y="159327"/>
                          </a:cubicBezTo>
                          <a:cubicBezTo>
                            <a:pt x="91209" y="120072"/>
                            <a:pt x="83704" y="60036"/>
                            <a:pt x="76200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C189E406-F837-44B6-D8D7-AD9D3F5D4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000" y="1440872"/>
                      <a:ext cx="48491" cy="678873"/>
                    </a:xfrm>
                    <a:custGeom>
                      <a:avLst/>
                      <a:gdLst>
                        <a:gd name="connsiteX0" fmla="*/ 55772 w 55772"/>
                        <a:gd name="connsiteY0" fmla="*/ 678873 h 678873"/>
                        <a:gd name="connsiteX1" fmla="*/ 41917 w 55772"/>
                        <a:gd name="connsiteY1" fmla="*/ 526473 h 678873"/>
                        <a:gd name="connsiteX2" fmla="*/ 353 w 55772"/>
                        <a:gd name="connsiteY2" fmla="*/ 394855 h 678873"/>
                        <a:gd name="connsiteX3" fmla="*/ 21135 w 55772"/>
                        <a:gd name="connsiteY3" fmla="*/ 242455 h 678873"/>
                        <a:gd name="connsiteX4" fmla="*/ 7281 w 55772"/>
                        <a:gd name="connsiteY4" fmla="*/ 138546 h 678873"/>
                        <a:gd name="connsiteX5" fmla="*/ 21135 w 55772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34636 w 48491"/>
                        <a:gd name="connsiteY1" fmla="*/ 526473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  <a:gd name="connsiteX0" fmla="*/ 48491 w 48491"/>
                        <a:gd name="connsiteY0" fmla="*/ 678873 h 678873"/>
                        <a:gd name="connsiteX1" fmla="*/ 25400 w 48491"/>
                        <a:gd name="connsiteY1" fmla="*/ 540328 h 678873"/>
                        <a:gd name="connsiteX2" fmla="*/ 11545 w 48491"/>
                        <a:gd name="connsiteY2" fmla="*/ 399473 h 678873"/>
                        <a:gd name="connsiteX3" fmla="*/ 13854 w 48491"/>
                        <a:gd name="connsiteY3" fmla="*/ 242455 h 678873"/>
                        <a:gd name="connsiteX4" fmla="*/ 0 w 48491"/>
                        <a:gd name="connsiteY4" fmla="*/ 138546 h 678873"/>
                        <a:gd name="connsiteX5" fmla="*/ 13854 w 48491"/>
                        <a:gd name="connsiteY5" fmla="*/ 0 h 6788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8491" h="678873">
                          <a:moveTo>
                            <a:pt x="48491" y="678873"/>
                          </a:moveTo>
                          <a:cubicBezTo>
                            <a:pt x="46182" y="626341"/>
                            <a:pt x="31558" y="586895"/>
                            <a:pt x="25400" y="540328"/>
                          </a:cubicBezTo>
                          <a:cubicBezTo>
                            <a:pt x="19242" y="493761"/>
                            <a:pt x="13469" y="449119"/>
                            <a:pt x="11545" y="399473"/>
                          </a:cubicBezTo>
                          <a:cubicBezTo>
                            <a:pt x="9621" y="349828"/>
                            <a:pt x="15778" y="285943"/>
                            <a:pt x="13854" y="242455"/>
                          </a:cubicBezTo>
                          <a:cubicBezTo>
                            <a:pt x="11930" y="198967"/>
                            <a:pt x="0" y="178955"/>
                            <a:pt x="0" y="138546"/>
                          </a:cubicBezTo>
                          <a:cubicBezTo>
                            <a:pt x="0" y="98137"/>
                            <a:pt x="6927" y="49068"/>
                            <a:pt x="13854" y="0"/>
                          </a:cubicBezTo>
                        </a:path>
                      </a:pathLst>
                    </a:cu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409" name="Group 408">
                    <a:extLst>
                      <a:ext uri="{FF2B5EF4-FFF2-40B4-BE49-F238E27FC236}">
                        <a16:creationId xmlns:a16="http://schemas.microsoft.com/office/drawing/2014/main" id="{DAC6570B-2F54-531D-332F-48D724D9D95E}"/>
                      </a:ext>
                    </a:extLst>
                  </p:cNvPr>
                  <p:cNvGrpSpPr/>
                  <p:nvPr/>
                </p:nvGrpSpPr>
                <p:grpSpPr>
                  <a:xfrm>
                    <a:off x="3681046" y="973015"/>
                    <a:ext cx="1201679" cy="4302288"/>
                    <a:chOff x="3681046" y="973015"/>
                    <a:chExt cx="1201679" cy="4302288"/>
                  </a:xfrm>
                </p:grpSpPr>
                <p:sp>
                  <p:nvSpPr>
                    <p:cNvPr id="410" name="Freeform 409">
                      <a:extLst>
                        <a:ext uri="{FF2B5EF4-FFF2-40B4-BE49-F238E27FC236}">
                          <a16:creationId xmlns:a16="http://schemas.microsoft.com/office/drawing/2014/main" id="{0B45BAB3-52DD-1554-D44B-5DFD65638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046" y="1293093"/>
                      <a:ext cx="592016" cy="1127722"/>
                    </a:xfrm>
                    <a:custGeom>
                      <a:avLst/>
                      <a:gdLst>
                        <a:gd name="connsiteX0" fmla="*/ 592016 w 592016"/>
                        <a:gd name="connsiteY0" fmla="*/ 195738 h 1127722"/>
                        <a:gd name="connsiteX1" fmla="*/ 492369 w 592016"/>
                        <a:gd name="connsiteY1" fmla="*/ 66784 h 1127722"/>
                        <a:gd name="connsiteX2" fmla="*/ 369277 w 592016"/>
                        <a:gd name="connsiteY2" fmla="*/ 8169 h 1127722"/>
                        <a:gd name="connsiteX3" fmla="*/ 240323 w 592016"/>
                        <a:gd name="connsiteY3" fmla="*/ 2307 h 1127722"/>
                        <a:gd name="connsiteX4" fmla="*/ 146539 w 592016"/>
                        <a:gd name="connsiteY4" fmla="*/ 25753 h 1127722"/>
                        <a:gd name="connsiteX5" fmla="*/ 64477 w 592016"/>
                        <a:gd name="connsiteY5" fmla="*/ 96092 h 1127722"/>
                        <a:gd name="connsiteX6" fmla="*/ 29308 w 592016"/>
                        <a:gd name="connsiteY6" fmla="*/ 248492 h 1127722"/>
                        <a:gd name="connsiteX7" fmla="*/ 23446 w 592016"/>
                        <a:gd name="connsiteY7" fmla="*/ 436061 h 1127722"/>
                        <a:gd name="connsiteX8" fmla="*/ 46892 w 592016"/>
                        <a:gd name="connsiteY8" fmla="*/ 553292 h 1127722"/>
                        <a:gd name="connsiteX9" fmla="*/ 35169 w 592016"/>
                        <a:gd name="connsiteY9" fmla="*/ 758445 h 1127722"/>
                        <a:gd name="connsiteX10" fmla="*/ 17585 w 592016"/>
                        <a:gd name="connsiteY10" fmla="*/ 946015 h 1127722"/>
                        <a:gd name="connsiteX11" fmla="*/ 0 w 592016"/>
                        <a:gd name="connsiteY11" fmla="*/ 1127722 h 1127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92016" h="1127722">
                          <a:moveTo>
                            <a:pt x="592016" y="195738"/>
                          </a:moveTo>
                          <a:cubicBezTo>
                            <a:pt x="560754" y="146892"/>
                            <a:pt x="529492" y="98046"/>
                            <a:pt x="492369" y="66784"/>
                          </a:cubicBezTo>
                          <a:cubicBezTo>
                            <a:pt x="455246" y="35522"/>
                            <a:pt x="411285" y="18915"/>
                            <a:pt x="369277" y="8169"/>
                          </a:cubicBezTo>
                          <a:cubicBezTo>
                            <a:pt x="327269" y="-2577"/>
                            <a:pt x="277446" y="-624"/>
                            <a:pt x="240323" y="2307"/>
                          </a:cubicBezTo>
                          <a:cubicBezTo>
                            <a:pt x="203200" y="5238"/>
                            <a:pt x="175847" y="10122"/>
                            <a:pt x="146539" y="25753"/>
                          </a:cubicBezTo>
                          <a:cubicBezTo>
                            <a:pt x="117231" y="41384"/>
                            <a:pt x="84015" y="58969"/>
                            <a:pt x="64477" y="96092"/>
                          </a:cubicBezTo>
                          <a:cubicBezTo>
                            <a:pt x="44939" y="133215"/>
                            <a:pt x="36146" y="191830"/>
                            <a:pt x="29308" y="248492"/>
                          </a:cubicBezTo>
                          <a:cubicBezTo>
                            <a:pt x="22469" y="305154"/>
                            <a:pt x="20515" y="385261"/>
                            <a:pt x="23446" y="436061"/>
                          </a:cubicBezTo>
                          <a:cubicBezTo>
                            <a:pt x="26377" y="486861"/>
                            <a:pt x="44938" y="499561"/>
                            <a:pt x="46892" y="553292"/>
                          </a:cubicBezTo>
                          <a:cubicBezTo>
                            <a:pt x="48846" y="607023"/>
                            <a:pt x="40053" y="692991"/>
                            <a:pt x="35169" y="758445"/>
                          </a:cubicBezTo>
                          <a:cubicBezTo>
                            <a:pt x="30285" y="823899"/>
                            <a:pt x="23447" y="884469"/>
                            <a:pt x="17585" y="946015"/>
                          </a:cubicBezTo>
                          <a:cubicBezTo>
                            <a:pt x="11723" y="1007561"/>
                            <a:pt x="5861" y="1067641"/>
                            <a:pt x="0" y="1127722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1" name="Freeform 410">
                      <a:extLst>
                        <a:ext uri="{FF2B5EF4-FFF2-40B4-BE49-F238E27FC236}">
                          <a16:creationId xmlns:a16="http://schemas.microsoft.com/office/drawing/2014/main" id="{7C315B4F-6FFF-42AD-51BC-B6AC4E450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4268" y="984738"/>
                      <a:ext cx="72594" cy="404447"/>
                    </a:xfrm>
                    <a:custGeom>
                      <a:avLst/>
                      <a:gdLst>
                        <a:gd name="connsiteX0" fmla="*/ 72594 w 72594"/>
                        <a:gd name="connsiteY0" fmla="*/ 404447 h 404447"/>
                        <a:gd name="connsiteX1" fmla="*/ 25702 w 72594"/>
                        <a:gd name="connsiteY1" fmla="*/ 281354 h 404447"/>
                        <a:gd name="connsiteX2" fmla="*/ 2256 w 72594"/>
                        <a:gd name="connsiteY2" fmla="*/ 87924 h 404447"/>
                        <a:gd name="connsiteX3" fmla="*/ 2256 w 72594"/>
                        <a:gd name="connsiteY3" fmla="*/ 0 h 404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594" h="404447">
                          <a:moveTo>
                            <a:pt x="72594" y="404447"/>
                          </a:moveTo>
                          <a:cubicBezTo>
                            <a:pt x="55009" y="369277"/>
                            <a:pt x="37425" y="334108"/>
                            <a:pt x="25702" y="281354"/>
                          </a:cubicBezTo>
                          <a:cubicBezTo>
                            <a:pt x="13979" y="228600"/>
                            <a:pt x="6164" y="134816"/>
                            <a:pt x="2256" y="87924"/>
                          </a:cubicBezTo>
                          <a:cubicBezTo>
                            <a:pt x="-1652" y="41032"/>
                            <a:pt x="302" y="20516"/>
                            <a:pt x="2256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2" name="Freeform 411">
                      <a:extLst>
                        <a:ext uri="{FF2B5EF4-FFF2-40B4-BE49-F238E27FC236}">
                          <a16:creationId xmlns:a16="http://schemas.microsoft.com/office/drawing/2014/main" id="{345AEAEE-9E80-DD33-ED9C-D8F901AA7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2299" y="973015"/>
                      <a:ext cx="88231" cy="498231"/>
                    </a:xfrm>
                    <a:custGeom>
                      <a:avLst/>
                      <a:gdLst>
                        <a:gd name="connsiteX0" fmla="*/ 25932 w 88231"/>
                        <a:gd name="connsiteY0" fmla="*/ 498231 h 498231"/>
                        <a:gd name="connsiteX1" fmla="*/ 2486 w 88231"/>
                        <a:gd name="connsiteY1" fmla="*/ 298939 h 498231"/>
                        <a:gd name="connsiteX2" fmla="*/ 78686 w 88231"/>
                        <a:gd name="connsiteY2" fmla="*/ 64477 h 498231"/>
                        <a:gd name="connsiteX3" fmla="*/ 84547 w 88231"/>
                        <a:gd name="connsiteY3" fmla="*/ 0 h 4982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231" h="498231">
                          <a:moveTo>
                            <a:pt x="25932" y="498231"/>
                          </a:moveTo>
                          <a:cubicBezTo>
                            <a:pt x="9813" y="434731"/>
                            <a:pt x="-6306" y="371231"/>
                            <a:pt x="2486" y="298939"/>
                          </a:cubicBezTo>
                          <a:cubicBezTo>
                            <a:pt x="11278" y="226647"/>
                            <a:pt x="65009" y="114300"/>
                            <a:pt x="78686" y="64477"/>
                          </a:cubicBezTo>
                          <a:cubicBezTo>
                            <a:pt x="92363" y="14654"/>
                            <a:pt x="88455" y="7327"/>
                            <a:pt x="84547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3" name="Freeform 412">
                      <a:extLst>
                        <a:ext uri="{FF2B5EF4-FFF2-40B4-BE49-F238E27FC236}">
                          <a16:creationId xmlns:a16="http://schemas.microsoft.com/office/drawing/2014/main" id="{BBC0802C-2531-86E4-0540-834D6C83E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400" y="1277815"/>
                      <a:ext cx="539325" cy="961293"/>
                    </a:xfrm>
                    <a:custGeom>
                      <a:avLst/>
                      <a:gdLst>
                        <a:gd name="connsiteX0" fmla="*/ 0 w 539325"/>
                        <a:gd name="connsiteY0" fmla="*/ 199293 h 961293"/>
                        <a:gd name="connsiteX1" fmla="*/ 46892 w 539325"/>
                        <a:gd name="connsiteY1" fmla="*/ 82062 h 961293"/>
                        <a:gd name="connsiteX2" fmla="*/ 117231 w 539325"/>
                        <a:gd name="connsiteY2" fmla="*/ 17585 h 961293"/>
                        <a:gd name="connsiteX3" fmla="*/ 193431 w 539325"/>
                        <a:gd name="connsiteY3" fmla="*/ 0 h 961293"/>
                        <a:gd name="connsiteX4" fmla="*/ 345831 w 539325"/>
                        <a:gd name="connsiteY4" fmla="*/ 17585 h 961293"/>
                        <a:gd name="connsiteX5" fmla="*/ 480646 w 539325"/>
                        <a:gd name="connsiteY5" fmla="*/ 70339 h 961293"/>
                        <a:gd name="connsiteX6" fmla="*/ 539262 w 539325"/>
                        <a:gd name="connsiteY6" fmla="*/ 310662 h 961293"/>
                        <a:gd name="connsiteX7" fmla="*/ 492369 w 539325"/>
                        <a:gd name="connsiteY7" fmla="*/ 756139 h 961293"/>
                        <a:gd name="connsiteX8" fmla="*/ 509954 w 539325"/>
                        <a:gd name="connsiteY8" fmla="*/ 961293 h 961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9325" h="961293">
                          <a:moveTo>
                            <a:pt x="0" y="199293"/>
                          </a:moveTo>
                          <a:cubicBezTo>
                            <a:pt x="13677" y="155820"/>
                            <a:pt x="27354" y="112347"/>
                            <a:pt x="46892" y="82062"/>
                          </a:cubicBezTo>
                          <a:cubicBezTo>
                            <a:pt x="66431" y="51777"/>
                            <a:pt x="92808" y="31262"/>
                            <a:pt x="117231" y="17585"/>
                          </a:cubicBezTo>
                          <a:cubicBezTo>
                            <a:pt x="141654" y="3908"/>
                            <a:pt x="155331" y="0"/>
                            <a:pt x="193431" y="0"/>
                          </a:cubicBezTo>
                          <a:cubicBezTo>
                            <a:pt x="231531" y="0"/>
                            <a:pt x="297962" y="5862"/>
                            <a:pt x="345831" y="17585"/>
                          </a:cubicBezTo>
                          <a:cubicBezTo>
                            <a:pt x="393700" y="29308"/>
                            <a:pt x="448408" y="21493"/>
                            <a:pt x="480646" y="70339"/>
                          </a:cubicBezTo>
                          <a:cubicBezTo>
                            <a:pt x="512885" y="119185"/>
                            <a:pt x="537308" y="196362"/>
                            <a:pt x="539262" y="310662"/>
                          </a:cubicBezTo>
                          <a:cubicBezTo>
                            <a:pt x="541216" y="424962"/>
                            <a:pt x="497254" y="647701"/>
                            <a:pt x="492369" y="756139"/>
                          </a:cubicBezTo>
                          <a:cubicBezTo>
                            <a:pt x="487484" y="864577"/>
                            <a:pt x="498719" y="912935"/>
                            <a:pt x="509954" y="961293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4" name="Freeform 413">
                      <a:extLst>
                        <a:ext uri="{FF2B5EF4-FFF2-40B4-BE49-F238E27FC236}">
                          <a16:creationId xmlns:a16="http://schemas.microsoft.com/office/drawing/2014/main" id="{5A3A076D-0770-C175-02EB-74E82905E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7092" y="2589402"/>
                      <a:ext cx="369419" cy="2653678"/>
                    </a:xfrm>
                    <a:custGeom>
                      <a:avLst/>
                      <a:gdLst>
                        <a:gd name="connsiteX0" fmla="*/ 353433 w 364713"/>
                        <a:gd name="connsiteY0" fmla="*/ 0 h 2602523"/>
                        <a:gd name="connsiteX1" fmla="*/ 353433 w 364713"/>
                        <a:gd name="connsiteY1" fmla="*/ 123092 h 2602523"/>
                        <a:gd name="connsiteX2" fmla="*/ 236202 w 364713"/>
                        <a:gd name="connsiteY2" fmla="*/ 363415 h 2602523"/>
                        <a:gd name="connsiteX3" fmla="*/ 113110 w 364713"/>
                        <a:gd name="connsiteY3" fmla="*/ 644769 h 2602523"/>
                        <a:gd name="connsiteX4" fmla="*/ 83802 w 364713"/>
                        <a:gd name="connsiteY4" fmla="*/ 1014046 h 2602523"/>
                        <a:gd name="connsiteX5" fmla="*/ 95525 w 364713"/>
                        <a:gd name="connsiteY5" fmla="*/ 1406769 h 2602523"/>
                        <a:gd name="connsiteX6" fmla="*/ 42772 w 364713"/>
                        <a:gd name="connsiteY6" fmla="*/ 1641231 h 2602523"/>
                        <a:gd name="connsiteX7" fmla="*/ 1741 w 364713"/>
                        <a:gd name="connsiteY7" fmla="*/ 1822938 h 2602523"/>
                        <a:gd name="connsiteX8" fmla="*/ 13464 w 364713"/>
                        <a:gd name="connsiteY8" fmla="*/ 2098431 h 2602523"/>
                        <a:gd name="connsiteX9" fmla="*/ 66218 w 364713"/>
                        <a:gd name="connsiteY9" fmla="*/ 2602523 h 2602523"/>
                        <a:gd name="connsiteX0" fmla="*/ 359827 w 368031"/>
                        <a:gd name="connsiteY0" fmla="*/ 0 h 2644087"/>
                        <a:gd name="connsiteX1" fmla="*/ 353433 w 368031"/>
                        <a:gd name="connsiteY1" fmla="*/ 164656 h 2644087"/>
                        <a:gd name="connsiteX2" fmla="*/ 236202 w 368031"/>
                        <a:gd name="connsiteY2" fmla="*/ 404979 h 2644087"/>
                        <a:gd name="connsiteX3" fmla="*/ 113110 w 368031"/>
                        <a:gd name="connsiteY3" fmla="*/ 686333 h 2644087"/>
                        <a:gd name="connsiteX4" fmla="*/ 83802 w 368031"/>
                        <a:gd name="connsiteY4" fmla="*/ 1055610 h 2644087"/>
                        <a:gd name="connsiteX5" fmla="*/ 95525 w 368031"/>
                        <a:gd name="connsiteY5" fmla="*/ 1448333 h 2644087"/>
                        <a:gd name="connsiteX6" fmla="*/ 42772 w 368031"/>
                        <a:gd name="connsiteY6" fmla="*/ 1682795 h 2644087"/>
                        <a:gd name="connsiteX7" fmla="*/ 1741 w 368031"/>
                        <a:gd name="connsiteY7" fmla="*/ 1864502 h 2644087"/>
                        <a:gd name="connsiteX8" fmla="*/ 13464 w 368031"/>
                        <a:gd name="connsiteY8" fmla="*/ 2139995 h 2644087"/>
                        <a:gd name="connsiteX9" fmla="*/ 66218 w 368031"/>
                        <a:gd name="connsiteY9" fmla="*/ 2644087 h 2644087"/>
                        <a:gd name="connsiteX0" fmla="*/ 359827 w 363721"/>
                        <a:gd name="connsiteY0" fmla="*/ 0 h 2644087"/>
                        <a:gd name="connsiteX1" fmla="*/ 353433 w 363721"/>
                        <a:gd name="connsiteY1" fmla="*/ 164656 h 2644087"/>
                        <a:gd name="connsiteX2" fmla="*/ 236202 w 363721"/>
                        <a:gd name="connsiteY2" fmla="*/ 404979 h 2644087"/>
                        <a:gd name="connsiteX3" fmla="*/ 113110 w 363721"/>
                        <a:gd name="connsiteY3" fmla="*/ 686333 h 2644087"/>
                        <a:gd name="connsiteX4" fmla="*/ 83802 w 363721"/>
                        <a:gd name="connsiteY4" fmla="*/ 1055610 h 2644087"/>
                        <a:gd name="connsiteX5" fmla="*/ 95525 w 363721"/>
                        <a:gd name="connsiteY5" fmla="*/ 1448333 h 2644087"/>
                        <a:gd name="connsiteX6" fmla="*/ 42772 w 363721"/>
                        <a:gd name="connsiteY6" fmla="*/ 1682795 h 2644087"/>
                        <a:gd name="connsiteX7" fmla="*/ 1741 w 363721"/>
                        <a:gd name="connsiteY7" fmla="*/ 1864502 h 2644087"/>
                        <a:gd name="connsiteX8" fmla="*/ 13464 w 363721"/>
                        <a:gd name="connsiteY8" fmla="*/ 2139995 h 2644087"/>
                        <a:gd name="connsiteX9" fmla="*/ 66218 w 363721"/>
                        <a:gd name="connsiteY9" fmla="*/ 2644087 h 2644087"/>
                        <a:gd name="connsiteX0" fmla="*/ 369419 w 369419"/>
                        <a:gd name="connsiteY0" fmla="*/ 0 h 2653678"/>
                        <a:gd name="connsiteX1" fmla="*/ 353433 w 369419"/>
                        <a:gd name="connsiteY1" fmla="*/ 174247 h 2653678"/>
                        <a:gd name="connsiteX2" fmla="*/ 236202 w 369419"/>
                        <a:gd name="connsiteY2" fmla="*/ 414570 h 2653678"/>
                        <a:gd name="connsiteX3" fmla="*/ 113110 w 369419"/>
                        <a:gd name="connsiteY3" fmla="*/ 695924 h 2653678"/>
                        <a:gd name="connsiteX4" fmla="*/ 83802 w 369419"/>
                        <a:gd name="connsiteY4" fmla="*/ 1065201 h 2653678"/>
                        <a:gd name="connsiteX5" fmla="*/ 95525 w 369419"/>
                        <a:gd name="connsiteY5" fmla="*/ 1457924 h 2653678"/>
                        <a:gd name="connsiteX6" fmla="*/ 42772 w 369419"/>
                        <a:gd name="connsiteY6" fmla="*/ 1692386 h 2653678"/>
                        <a:gd name="connsiteX7" fmla="*/ 1741 w 369419"/>
                        <a:gd name="connsiteY7" fmla="*/ 1874093 h 2653678"/>
                        <a:gd name="connsiteX8" fmla="*/ 13464 w 369419"/>
                        <a:gd name="connsiteY8" fmla="*/ 2149586 h 2653678"/>
                        <a:gd name="connsiteX9" fmla="*/ 66218 w 369419"/>
                        <a:gd name="connsiteY9" fmla="*/ 2653678 h 26536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9419" h="2653678">
                          <a:moveTo>
                            <a:pt x="369419" y="0"/>
                          </a:moveTo>
                          <a:cubicBezTo>
                            <a:pt x="366399" y="34459"/>
                            <a:pt x="375636" y="105152"/>
                            <a:pt x="353433" y="174247"/>
                          </a:cubicBezTo>
                          <a:cubicBezTo>
                            <a:pt x="331230" y="243342"/>
                            <a:pt x="276256" y="327624"/>
                            <a:pt x="236202" y="414570"/>
                          </a:cubicBezTo>
                          <a:cubicBezTo>
                            <a:pt x="196148" y="501516"/>
                            <a:pt x="138510" y="587486"/>
                            <a:pt x="113110" y="695924"/>
                          </a:cubicBezTo>
                          <a:cubicBezTo>
                            <a:pt x="87710" y="804363"/>
                            <a:pt x="86733" y="938201"/>
                            <a:pt x="83802" y="1065201"/>
                          </a:cubicBezTo>
                          <a:cubicBezTo>
                            <a:pt x="80871" y="1192201"/>
                            <a:pt x="102363" y="1353393"/>
                            <a:pt x="95525" y="1457924"/>
                          </a:cubicBezTo>
                          <a:cubicBezTo>
                            <a:pt x="88687" y="1562455"/>
                            <a:pt x="42772" y="1692386"/>
                            <a:pt x="42772" y="1692386"/>
                          </a:cubicBezTo>
                          <a:cubicBezTo>
                            <a:pt x="27141" y="1761747"/>
                            <a:pt x="6626" y="1797893"/>
                            <a:pt x="1741" y="1874093"/>
                          </a:cubicBezTo>
                          <a:cubicBezTo>
                            <a:pt x="-3144" y="1950293"/>
                            <a:pt x="2718" y="2019655"/>
                            <a:pt x="13464" y="2149586"/>
                          </a:cubicBezTo>
                          <a:cubicBezTo>
                            <a:pt x="24210" y="2279517"/>
                            <a:pt x="45214" y="2466597"/>
                            <a:pt x="66218" y="2653678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 dirty="0"/>
                    </a:p>
                  </p:txBody>
                </p:sp>
                <p:sp>
                  <p:nvSpPr>
                    <p:cNvPr id="415" name="Freeform 414">
                      <a:extLst>
                        <a:ext uri="{FF2B5EF4-FFF2-40B4-BE49-F238E27FC236}">
                          <a16:creationId xmlns:a16="http://schemas.microsoft.com/office/drawing/2014/main" id="{1F6C5A9D-BBB6-2656-AEE6-739106AB3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2000" y="2637597"/>
                      <a:ext cx="381756" cy="2637706"/>
                    </a:xfrm>
                    <a:custGeom>
                      <a:avLst/>
                      <a:gdLst>
                        <a:gd name="connsiteX0" fmla="*/ 4431 w 369909"/>
                        <a:gd name="connsiteY0" fmla="*/ 0 h 2596662"/>
                        <a:gd name="connsiteX1" fmla="*/ 27877 w 369909"/>
                        <a:gd name="connsiteY1" fmla="*/ 134816 h 2596662"/>
                        <a:gd name="connsiteX2" fmla="*/ 215446 w 369909"/>
                        <a:gd name="connsiteY2" fmla="*/ 445477 h 2596662"/>
                        <a:gd name="connsiteX3" fmla="*/ 268200 w 369909"/>
                        <a:gd name="connsiteY3" fmla="*/ 814754 h 2596662"/>
                        <a:gd name="connsiteX4" fmla="*/ 303369 w 369909"/>
                        <a:gd name="connsiteY4" fmla="*/ 1494693 h 2596662"/>
                        <a:gd name="connsiteX5" fmla="*/ 344400 w 369909"/>
                        <a:gd name="connsiteY5" fmla="*/ 1781908 h 2596662"/>
                        <a:gd name="connsiteX6" fmla="*/ 367846 w 369909"/>
                        <a:gd name="connsiteY6" fmla="*/ 1981200 h 2596662"/>
                        <a:gd name="connsiteX7" fmla="*/ 291646 w 369909"/>
                        <a:gd name="connsiteY7" fmla="*/ 2444262 h 2596662"/>
                        <a:gd name="connsiteX8" fmla="*/ 250615 w 369909"/>
                        <a:gd name="connsiteY8" fmla="*/ 2596662 h 2596662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3631 w 372306"/>
                        <a:gd name="connsiteY0" fmla="*/ 0 h 2647818"/>
                        <a:gd name="connsiteX1" fmla="*/ 30274 w 372306"/>
                        <a:gd name="connsiteY1" fmla="*/ 185972 h 2647818"/>
                        <a:gd name="connsiteX2" fmla="*/ 217843 w 372306"/>
                        <a:gd name="connsiteY2" fmla="*/ 496633 h 2647818"/>
                        <a:gd name="connsiteX3" fmla="*/ 270597 w 372306"/>
                        <a:gd name="connsiteY3" fmla="*/ 865910 h 2647818"/>
                        <a:gd name="connsiteX4" fmla="*/ 305766 w 372306"/>
                        <a:gd name="connsiteY4" fmla="*/ 1545849 h 2647818"/>
                        <a:gd name="connsiteX5" fmla="*/ 346797 w 372306"/>
                        <a:gd name="connsiteY5" fmla="*/ 1833064 h 2647818"/>
                        <a:gd name="connsiteX6" fmla="*/ 370243 w 372306"/>
                        <a:gd name="connsiteY6" fmla="*/ 2032356 h 2647818"/>
                        <a:gd name="connsiteX7" fmla="*/ 294043 w 372306"/>
                        <a:gd name="connsiteY7" fmla="*/ 2495418 h 2647818"/>
                        <a:gd name="connsiteX8" fmla="*/ 253012 w 372306"/>
                        <a:gd name="connsiteY8" fmla="*/ 2647818 h 2647818"/>
                        <a:gd name="connsiteX0" fmla="*/ 2089 w 380356"/>
                        <a:gd name="connsiteY0" fmla="*/ 0 h 2647818"/>
                        <a:gd name="connsiteX1" fmla="*/ 38324 w 380356"/>
                        <a:gd name="connsiteY1" fmla="*/ 185972 h 2647818"/>
                        <a:gd name="connsiteX2" fmla="*/ 225893 w 380356"/>
                        <a:gd name="connsiteY2" fmla="*/ 496633 h 2647818"/>
                        <a:gd name="connsiteX3" fmla="*/ 278647 w 380356"/>
                        <a:gd name="connsiteY3" fmla="*/ 865910 h 2647818"/>
                        <a:gd name="connsiteX4" fmla="*/ 313816 w 380356"/>
                        <a:gd name="connsiteY4" fmla="*/ 1545849 h 2647818"/>
                        <a:gd name="connsiteX5" fmla="*/ 354847 w 380356"/>
                        <a:gd name="connsiteY5" fmla="*/ 1833064 h 2647818"/>
                        <a:gd name="connsiteX6" fmla="*/ 378293 w 380356"/>
                        <a:gd name="connsiteY6" fmla="*/ 2032356 h 2647818"/>
                        <a:gd name="connsiteX7" fmla="*/ 302093 w 380356"/>
                        <a:gd name="connsiteY7" fmla="*/ 2495418 h 2647818"/>
                        <a:gd name="connsiteX8" fmla="*/ 261062 w 380356"/>
                        <a:gd name="connsiteY8" fmla="*/ 2647818 h 2647818"/>
                        <a:gd name="connsiteX0" fmla="*/ 3632 w 372307"/>
                        <a:gd name="connsiteY0" fmla="*/ 0 h 2641423"/>
                        <a:gd name="connsiteX1" fmla="*/ 30275 w 372307"/>
                        <a:gd name="connsiteY1" fmla="*/ 179577 h 2641423"/>
                        <a:gd name="connsiteX2" fmla="*/ 217844 w 372307"/>
                        <a:gd name="connsiteY2" fmla="*/ 490238 h 2641423"/>
                        <a:gd name="connsiteX3" fmla="*/ 270598 w 372307"/>
                        <a:gd name="connsiteY3" fmla="*/ 859515 h 2641423"/>
                        <a:gd name="connsiteX4" fmla="*/ 305767 w 372307"/>
                        <a:gd name="connsiteY4" fmla="*/ 1539454 h 2641423"/>
                        <a:gd name="connsiteX5" fmla="*/ 346798 w 372307"/>
                        <a:gd name="connsiteY5" fmla="*/ 1826669 h 2641423"/>
                        <a:gd name="connsiteX6" fmla="*/ 370244 w 372307"/>
                        <a:gd name="connsiteY6" fmla="*/ 2025961 h 2641423"/>
                        <a:gd name="connsiteX7" fmla="*/ 294044 w 372307"/>
                        <a:gd name="connsiteY7" fmla="*/ 2489023 h 2641423"/>
                        <a:gd name="connsiteX8" fmla="*/ 253013 w 372307"/>
                        <a:gd name="connsiteY8" fmla="*/ 2641423 h 2641423"/>
                        <a:gd name="connsiteX0" fmla="*/ 1930 w 381756"/>
                        <a:gd name="connsiteY0" fmla="*/ 0 h 2637706"/>
                        <a:gd name="connsiteX1" fmla="*/ 39724 w 381756"/>
                        <a:gd name="connsiteY1" fmla="*/ 175860 h 2637706"/>
                        <a:gd name="connsiteX2" fmla="*/ 227293 w 381756"/>
                        <a:gd name="connsiteY2" fmla="*/ 486521 h 2637706"/>
                        <a:gd name="connsiteX3" fmla="*/ 280047 w 381756"/>
                        <a:gd name="connsiteY3" fmla="*/ 855798 h 2637706"/>
                        <a:gd name="connsiteX4" fmla="*/ 315216 w 381756"/>
                        <a:gd name="connsiteY4" fmla="*/ 1535737 h 2637706"/>
                        <a:gd name="connsiteX5" fmla="*/ 356247 w 381756"/>
                        <a:gd name="connsiteY5" fmla="*/ 1822952 h 2637706"/>
                        <a:gd name="connsiteX6" fmla="*/ 379693 w 381756"/>
                        <a:gd name="connsiteY6" fmla="*/ 2022244 h 2637706"/>
                        <a:gd name="connsiteX7" fmla="*/ 303493 w 381756"/>
                        <a:gd name="connsiteY7" fmla="*/ 2485306 h 2637706"/>
                        <a:gd name="connsiteX8" fmla="*/ 262462 w 381756"/>
                        <a:gd name="connsiteY8" fmla="*/ 2637706 h 2637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1756" h="2637706">
                          <a:moveTo>
                            <a:pt x="1930" y="0"/>
                          </a:moveTo>
                          <a:cubicBezTo>
                            <a:pt x="-3932" y="30285"/>
                            <a:pt x="2164" y="94773"/>
                            <a:pt x="39724" y="175860"/>
                          </a:cubicBezTo>
                          <a:cubicBezTo>
                            <a:pt x="77284" y="256947"/>
                            <a:pt x="187239" y="373198"/>
                            <a:pt x="227293" y="486521"/>
                          </a:cubicBezTo>
                          <a:cubicBezTo>
                            <a:pt x="267347" y="599844"/>
                            <a:pt x="265393" y="680929"/>
                            <a:pt x="280047" y="855798"/>
                          </a:cubicBezTo>
                          <a:cubicBezTo>
                            <a:pt x="294701" y="1030667"/>
                            <a:pt x="302516" y="1374545"/>
                            <a:pt x="315216" y="1535737"/>
                          </a:cubicBezTo>
                          <a:cubicBezTo>
                            <a:pt x="327916" y="1696929"/>
                            <a:pt x="345501" y="1741868"/>
                            <a:pt x="356247" y="1822952"/>
                          </a:cubicBezTo>
                          <a:cubicBezTo>
                            <a:pt x="366993" y="1904036"/>
                            <a:pt x="388485" y="1911852"/>
                            <a:pt x="379693" y="2022244"/>
                          </a:cubicBezTo>
                          <a:cubicBezTo>
                            <a:pt x="370901" y="2132636"/>
                            <a:pt x="323032" y="2382729"/>
                            <a:pt x="303493" y="2485306"/>
                          </a:cubicBezTo>
                          <a:cubicBezTo>
                            <a:pt x="283955" y="2587883"/>
                            <a:pt x="273208" y="2612794"/>
                            <a:pt x="262462" y="2637706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416" name="Freeform 415">
                      <a:extLst>
                        <a:ext uri="{FF2B5EF4-FFF2-40B4-BE49-F238E27FC236}">
                          <a16:creationId xmlns:a16="http://schemas.microsoft.com/office/drawing/2014/main" id="{32BC29B8-7306-01B6-67FD-87348788D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1339" y="1475643"/>
                      <a:ext cx="106012" cy="1214803"/>
                    </a:xfrm>
                    <a:custGeom>
                      <a:avLst/>
                      <a:gdLst>
                        <a:gd name="connsiteX0" fmla="*/ 29308 w 105685"/>
                        <a:gd name="connsiteY0" fmla="*/ 165588 h 1214803"/>
                        <a:gd name="connsiteX1" fmla="*/ 0 w 105685"/>
                        <a:gd name="connsiteY1" fmla="*/ 65942 h 1214803"/>
                        <a:gd name="connsiteX2" fmla="*/ 29308 w 105685"/>
                        <a:gd name="connsiteY2" fmla="*/ 7326 h 1214803"/>
                        <a:gd name="connsiteX3" fmla="*/ 87924 w 105685"/>
                        <a:gd name="connsiteY3" fmla="*/ 7326 h 1214803"/>
                        <a:gd name="connsiteX4" fmla="*/ 105508 w 105685"/>
                        <a:gd name="connsiteY4" fmla="*/ 65942 h 1214803"/>
                        <a:gd name="connsiteX5" fmla="*/ 93785 w 105685"/>
                        <a:gd name="connsiteY5" fmla="*/ 271095 h 1214803"/>
                        <a:gd name="connsiteX6" fmla="*/ 46893 w 105685"/>
                        <a:gd name="connsiteY6" fmla="*/ 910003 h 1214803"/>
                        <a:gd name="connsiteX7" fmla="*/ 29308 w 105685"/>
                        <a:gd name="connsiteY7" fmla="*/ 1214803 h 1214803"/>
                        <a:gd name="connsiteX0" fmla="*/ 29308 w 106012"/>
                        <a:gd name="connsiteY0" fmla="*/ 165588 h 1214803"/>
                        <a:gd name="connsiteX1" fmla="*/ 0 w 106012"/>
                        <a:gd name="connsiteY1" fmla="*/ 65942 h 1214803"/>
                        <a:gd name="connsiteX2" fmla="*/ 29308 w 106012"/>
                        <a:gd name="connsiteY2" fmla="*/ 7326 h 1214803"/>
                        <a:gd name="connsiteX3" fmla="*/ 87924 w 106012"/>
                        <a:gd name="connsiteY3" fmla="*/ 7326 h 1214803"/>
                        <a:gd name="connsiteX4" fmla="*/ 105508 w 106012"/>
                        <a:gd name="connsiteY4" fmla="*/ 65942 h 1214803"/>
                        <a:gd name="connsiteX5" fmla="*/ 93785 w 106012"/>
                        <a:gd name="connsiteY5" fmla="*/ 271095 h 1214803"/>
                        <a:gd name="connsiteX6" fmla="*/ 23447 w 106012"/>
                        <a:gd name="connsiteY6" fmla="*/ 716572 h 1214803"/>
                        <a:gd name="connsiteX7" fmla="*/ 29308 w 106012"/>
                        <a:gd name="connsiteY7" fmla="*/ 1214803 h 12148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6012" h="1214803">
                          <a:moveTo>
                            <a:pt x="29308" y="165588"/>
                          </a:moveTo>
                          <a:cubicBezTo>
                            <a:pt x="14654" y="128953"/>
                            <a:pt x="0" y="92319"/>
                            <a:pt x="0" y="65942"/>
                          </a:cubicBezTo>
                          <a:cubicBezTo>
                            <a:pt x="0" y="39565"/>
                            <a:pt x="14654" y="17095"/>
                            <a:pt x="29308" y="7326"/>
                          </a:cubicBezTo>
                          <a:cubicBezTo>
                            <a:pt x="43962" y="-2443"/>
                            <a:pt x="75224" y="-2443"/>
                            <a:pt x="87924" y="7326"/>
                          </a:cubicBezTo>
                          <a:cubicBezTo>
                            <a:pt x="100624" y="17095"/>
                            <a:pt x="104531" y="21981"/>
                            <a:pt x="105508" y="65942"/>
                          </a:cubicBezTo>
                          <a:cubicBezTo>
                            <a:pt x="106485" y="109903"/>
                            <a:pt x="107462" y="162657"/>
                            <a:pt x="93785" y="271095"/>
                          </a:cubicBezTo>
                          <a:cubicBezTo>
                            <a:pt x="80108" y="379533"/>
                            <a:pt x="34193" y="559287"/>
                            <a:pt x="23447" y="716572"/>
                          </a:cubicBezTo>
                          <a:cubicBezTo>
                            <a:pt x="12701" y="873857"/>
                            <a:pt x="32727" y="1141045"/>
                            <a:pt x="29308" y="1214803"/>
                          </a:cubicBezTo>
                        </a:path>
                      </a:pathLst>
                    </a:custGeom>
                    <a:noFill/>
                    <a:ln w="41275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407" name="Freeform 406">
                  <a:extLst>
                    <a:ext uri="{FF2B5EF4-FFF2-40B4-BE49-F238E27FC236}">
                      <a16:creationId xmlns:a16="http://schemas.microsoft.com/office/drawing/2014/main" id="{644A3BFE-3626-8987-60E8-D6B182C0F4ED}"/>
                    </a:ext>
                  </a:extLst>
                </p:cNvPr>
                <p:cNvSpPr/>
                <p:nvPr/>
              </p:nvSpPr>
              <p:spPr>
                <a:xfrm>
                  <a:off x="5787770" y="1610941"/>
                  <a:ext cx="266349" cy="228453"/>
                </a:xfrm>
                <a:custGeom>
                  <a:avLst/>
                  <a:gdLst>
                    <a:gd name="connsiteX0" fmla="*/ 74802 w 217157"/>
                    <a:gd name="connsiteY0" fmla="*/ 180149 h 186504"/>
                    <a:gd name="connsiteX1" fmla="*/ 9061 w 217157"/>
                    <a:gd name="connsiteY1" fmla="*/ 132337 h 186504"/>
                    <a:gd name="connsiteX2" fmla="*/ 3084 w 217157"/>
                    <a:gd name="connsiteY2" fmla="*/ 66596 h 186504"/>
                    <a:gd name="connsiteX3" fmla="*/ 32967 w 217157"/>
                    <a:gd name="connsiteY3" fmla="*/ 24760 h 186504"/>
                    <a:gd name="connsiteX4" fmla="*/ 104684 w 217157"/>
                    <a:gd name="connsiteY4" fmla="*/ 855 h 186504"/>
                    <a:gd name="connsiteX5" fmla="*/ 170425 w 217157"/>
                    <a:gd name="connsiteY5" fmla="*/ 54643 h 186504"/>
                    <a:gd name="connsiteX6" fmla="*/ 212261 w 217157"/>
                    <a:gd name="connsiteY6" fmla="*/ 138313 h 186504"/>
                    <a:gd name="connsiteX7" fmla="*/ 206284 w 217157"/>
                    <a:gd name="connsiteY7" fmla="*/ 180149 h 186504"/>
                    <a:gd name="connsiteX8" fmla="*/ 74802 w 217157"/>
                    <a:gd name="connsiteY8" fmla="*/ 180149 h 186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157" h="186504">
                      <a:moveTo>
                        <a:pt x="74802" y="180149"/>
                      </a:moveTo>
                      <a:cubicBezTo>
                        <a:pt x="41932" y="172180"/>
                        <a:pt x="21014" y="151262"/>
                        <a:pt x="9061" y="132337"/>
                      </a:cubicBezTo>
                      <a:cubicBezTo>
                        <a:pt x="-2892" y="113411"/>
                        <a:pt x="-900" y="84525"/>
                        <a:pt x="3084" y="66596"/>
                      </a:cubicBezTo>
                      <a:cubicBezTo>
                        <a:pt x="7068" y="48666"/>
                        <a:pt x="16034" y="35717"/>
                        <a:pt x="32967" y="24760"/>
                      </a:cubicBezTo>
                      <a:cubicBezTo>
                        <a:pt x="49900" y="13803"/>
                        <a:pt x="81774" y="-4125"/>
                        <a:pt x="104684" y="855"/>
                      </a:cubicBezTo>
                      <a:cubicBezTo>
                        <a:pt x="127594" y="5835"/>
                        <a:pt x="152496" y="31733"/>
                        <a:pt x="170425" y="54643"/>
                      </a:cubicBezTo>
                      <a:cubicBezTo>
                        <a:pt x="188354" y="77553"/>
                        <a:pt x="206284" y="117395"/>
                        <a:pt x="212261" y="138313"/>
                      </a:cubicBezTo>
                      <a:cubicBezTo>
                        <a:pt x="218238" y="159231"/>
                        <a:pt x="221225" y="171184"/>
                        <a:pt x="206284" y="180149"/>
                      </a:cubicBezTo>
                      <a:cubicBezTo>
                        <a:pt x="191343" y="189114"/>
                        <a:pt x="107672" y="188118"/>
                        <a:pt x="74802" y="18014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6DD89373-DA19-0C69-ABA1-78889A19F50B}"/>
                  </a:ext>
                </a:extLst>
              </p:cNvPr>
              <p:cNvGrpSpPr/>
              <p:nvPr/>
            </p:nvGrpSpPr>
            <p:grpSpPr>
              <a:xfrm>
                <a:off x="8077952" y="1362584"/>
                <a:ext cx="593432" cy="746509"/>
                <a:chOff x="8077952" y="1362584"/>
                <a:chExt cx="593432" cy="746509"/>
              </a:xfrm>
            </p:grpSpPr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672E93D0-28CB-EE4C-03C8-4B258661F5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502854">
                  <a:off x="8135821" y="1362584"/>
                  <a:ext cx="495166" cy="499313"/>
                  <a:chOff x="9031266" y="4546387"/>
                  <a:chExt cx="826717" cy="833639"/>
                </a:xfrm>
              </p:grpSpPr>
              <p:sp>
                <p:nvSpPr>
                  <p:cNvPr id="398" name="Freeform 397">
                    <a:extLst>
                      <a:ext uri="{FF2B5EF4-FFF2-40B4-BE49-F238E27FC236}">
                        <a16:creationId xmlns:a16="http://schemas.microsoft.com/office/drawing/2014/main" id="{75EE1756-9933-67AB-4E09-8AEF4B876621}"/>
                      </a:ext>
                    </a:extLst>
                  </p:cNvPr>
                  <p:cNvSpPr/>
                  <p:nvPr/>
                </p:nvSpPr>
                <p:spPr>
                  <a:xfrm>
                    <a:off x="9031266" y="474485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99" name="Freeform 398">
                    <a:extLst>
                      <a:ext uri="{FF2B5EF4-FFF2-40B4-BE49-F238E27FC236}">
                        <a16:creationId xmlns:a16="http://schemas.microsoft.com/office/drawing/2014/main" id="{6CFAC025-F16D-1FF2-E3F1-239DA52324ED}"/>
                      </a:ext>
                    </a:extLst>
                  </p:cNvPr>
                  <p:cNvSpPr/>
                  <p:nvPr/>
                </p:nvSpPr>
                <p:spPr>
                  <a:xfrm>
                    <a:off x="9031266" y="485884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0" name="Freeform 399">
                    <a:extLst>
                      <a:ext uri="{FF2B5EF4-FFF2-40B4-BE49-F238E27FC236}">
                        <a16:creationId xmlns:a16="http://schemas.microsoft.com/office/drawing/2014/main" id="{A40BE12D-FB78-FFF2-D077-8D471549DF5B}"/>
                      </a:ext>
                    </a:extLst>
                  </p:cNvPr>
                  <p:cNvSpPr/>
                  <p:nvPr/>
                </p:nvSpPr>
                <p:spPr>
                  <a:xfrm>
                    <a:off x="9031266" y="4960476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1" name="Freeform 400">
                    <a:extLst>
                      <a:ext uri="{FF2B5EF4-FFF2-40B4-BE49-F238E27FC236}">
                        <a16:creationId xmlns:a16="http://schemas.microsoft.com/office/drawing/2014/main" id="{EC049745-558C-E2DB-9C89-8609A6C947C5}"/>
                      </a:ext>
                    </a:extLst>
                  </p:cNvPr>
                  <p:cNvSpPr/>
                  <p:nvPr/>
                </p:nvSpPr>
                <p:spPr>
                  <a:xfrm>
                    <a:off x="9031266" y="506023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2" name="Freeform 401">
                    <a:extLst>
                      <a:ext uri="{FF2B5EF4-FFF2-40B4-BE49-F238E27FC236}">
                        <a16:creationId xmlns:a16="http://schemas.microsoft.com/office/drawing/2014/main" id="{53E6B8B2-8FA8-BEA5-62E2-943359BFB8D2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808380" y="4911334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3" name="Freeform 402">
                    <a:extLst>
                      <a:ext uri="{FF2B5EF4-FFF2-40B4-BE49-F238E27FC236}">
                        <a16:creationId xmlns:a16="http://schemas.microsoft.com/office/drawing/2014/main" id="{1A416252-524E-A5BE-5666-05C6C3FEFEF3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8960632" y="4913282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4" name="Freeform 403">
                    <a:extLst>
                      <a:ext uri="{FF2B5EF4-FFF2-40B4-BE49-F238E27FC236}">
                        <a16:creationId xmlns:a16="http://schemas.microsoft.com/office/drawing/2014/main" id="{8674730D-5E0F-3F6E-F9FB-9958529B29FA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112884" y="4906360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405" name="Freeform 404">
                    <a:extLst>
                      <a:ext uri="{FF2B5EF4-FFF2-40B4-BE49-F238E27FC236}">
                        <a16:creationId xmlns:a16="http://schemas.microsoft.com/office/drawing/2014/main" id="{DBB80FF8-8335-60F5-1EFF-37A9065A9799}"/>
                      </a:ext>
                    </a:extLst>
                  </p:cNvPr>
                  <p:cNvSpPr/>
                  <p:nvPr/>
                </p:nvSpPr>
                <p:spPr>
                  <a:xfrm rot="4556002">
                    <a:off x="9254794" y="4907035"/>
                    <a:ext cx="826717" cy="106772"/>
                  </a:xfrm>
                  <a:custGeom>
                    <a:avLst/>
                    <a:gdLst>
                      <a:gd name="connsiteX0" fmla="*/ 0 w 826717"/>
                      <a:gd name="connsiteY0" fmla="*/ 40087 h 106772"/>
                      <a:gd name="connsiteX1" fmla="*/ 275572 w 826717"/>
                      <a:gd name="connsiteY1" fmla="*/ 2508 h 106772"/>
                      <a:gd name="connsiteX2" fmla="*/ 526093 w 826717"/>
                      <a:gd name="connsiteY2" fmla="*/ 102717 h 106772"/>
                      <a:gd name="connsiteX3" fmla="*/ 826717 w 826717"/>
                      <a:gd name="connsiteY3" fmla="*/ 77665 h 10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6717" h="106772">
                        <a:moveTo>
                          <a:pt x="0" y="40087"/>
                        </a:moveTo>
                        <a:cubicBezTo>
                          <a:pt x="93945" y="16078"/>
                          <a:pt x="187890" y="-7930"/>
                          <a:pt x="275572" y="2508"/>
                        </a:cubicBezTo>
                        <a:cubicBezTo>
                          <a:pt x="363254" y="12946"/>
                          <a:pt x="434236" y="90191"/>
                          <a:pt x="526093" y="102717"/>
                        </a:cubicBezTo>
                        <a:cubicBezTo>
                          <a:pt x="617951" y="115243"/>
                          <a:pt x="722334" y="96454"/>
                          <a:pt x="826717" y="7766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4702EF47-A958-12B9-4130-B237C198B428}"/>
                    </a:ext>
                  </a:extLst>
                </p:cNvPr>
                <p:cNvSpPr txBox="1"/>
                <p:nvPr/>
              </p:nvSpPr>
              <p:spPr>
                <a:xfrm>
                  <a:off x="8077952" y="1847483"/>
                  <a:ext cx="59343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elastin</a:t>
                  </a:r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AF5AD4A6-54A0-09CD-FEB9-080A4B73CF13}"/>
                  </a:ext>
                </a:extLst>
              </p:cNvPr>
              <p:cNvGrpSpPr/>
              <p:nvPr/>
            </p:nvGrpSpPr>
            <p:grpSpPr>
              <a:xfrm>
                <a:off x="6061058" y="1472900"/>
                <a:ext cx="2789384" cy="3381040"/>
                <a:chOff x="6061058" y="1472900"/>
                <a:chExt cx="2789384" cy="3381040"/>
              </a:xfrm>
            </p:grpSpPr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E90C4B6A-C239-0913-DAAC-4FBD8A86841A}"/>
                    </a:ext>
                  </a:extLst>
                </p:cNvPr>
                <p:cNvSpPr/>
                <p:nvPr/>
              </p:nvSpPr>
              <p:spPr>
                <a:xfrm>
                  <a:off x="6061058" y="1654988"/>
                  <a:ext cx="1846735" cy="700644"/>
                </a:xfrm>
                <a:custGeom>
                  <a:avLst/>
                  <a:gdLst>
                    <a:gd name="connsiteX0" fmla="*/ 1821180 w 1821180"/>
                    <a:gd name="connsiteY0" fmla="*/ 0 h 640080"/>
                    <a:gd name="connsiteX1" fmla="*/ 914400 w 1821180"/>
                    <a:gd name="connsiteY1" fmla="*/ 167640 h 640080"/>
                    <a:gd name="connsiteX2" fmla="*/ 0 w 1821180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1180" h="640080">
                      <a:moveTo>
                        <a:pt x="1821180" y="0"/>
                      </a:moveTo>
                      <a:cubicBezTo>
                        <a:pt x="1519555" y="30480"/>
                        <a:pt x="1217930" y="60960"/>
                        <a:pt x="914400" y="167640"/>
                      </a:cubicBezTo>
                      <a:cubicBezTo>
                        <a:pt x="610870" y="274320"/>
                        <a:pt x="305435" y="457200"/>
                        <a:pt x="0" y="64008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1" name="TextBox 390">
                      <a:extLst>
                        <a:ext uri="{FF2B5EF4-FFF2-40B4-BE49-F238E27FC236}">
                          <a16:creationId xmlns:a16="http://schemas.microsoft.com/office/drawing/2014/main" id="{2357B190-B4B5-4A14-89A3-F194D0729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1" name="TextBox 390">
                      <a:extLst>
                        <a:ext uri="{FF2B5EF4-FFF2-40B4-BE49-F238E27FC236}">
                          <a16:creationId xmlns:a16="http://schemas.microsoft.com/office/drawing/2014/main" id="{2357B190-B4B5-4A14-89A3-F194D07298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4430" y="1472900"/>
                      <a:ext cx="607859" cy="192873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11111" r="-36111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A4A81179-C828-6518-B01F-D2C2C2E33D75}"/>
                    </a:ext>
                  </a:extLst>
                </p:cNvPr>
                <p:cNvSpPr/>
                <p:nvPr/>
              </p:nvSpPr>
              <p:spPr>
                <a:xfrm>
                  <a:off x="6192365" y="2155260"/>
                  <a:ext cx="1846735" cy="1974780"/>
                </a:xfrm>
                <a:custGeom>
                  <a:avLst/>
                  <a:gdLst>
                    <a:gd name="connsiteX0" fmla="*/ 1805940 w 1805940"/>
                    <a:gd name="connsiteY0" fmla="*/ 0 h 2095500"/>
                    <a:gd name="connsiteX1" fmla="*/ 1226820 w 1805940"/>
                    <a:gd name="connsiteY1" fmla="*/ 1219200 h 2095500"/>
                    <a:gd name="connsiteX2" fmla="*/ 0 w 1805940"/>
                    <a:gd name="connsiteY2" fmla="*/ 2095500 h 2095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5940" h="2095500">
                      <a:moveTo>
                        <a:pt x="1805940" y="0"/>
                      </a:moveTo>
                      <a:cubicBezTo>
                        <a:pt x="1666875" y="434975"/>
                        <a:pt x="1527810" y="869950"/>
                        <a:pt x="1226820" y="1219200"/>
                      </a:cubicBezTo>
                      <a:cubicBezTo>
                        <a:pt x="925830" y="1568450"/>
                        <a:pt x="462915" y="1831975"/>
                        <a:pt x="0" y="209550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40112A7F-C481-59F4-12AC-D5E27A68341F}"/>
                    </a:ext>
                  </a:extLst>
                </p:cNvPr>
                <p:cNvSpPr/>
                <p:nvPr/>
              </p:nvSpPr>
              <p:spPr>
                <a:xfrm>
                  <a:off x="6192365" y="2209800"/>
                  <a:ext cx="2235355" cy="2644140"/>
                </a:xfrm>
                <a:custGeom>
                  <a:avLst/>
                  <a:gdLst>
                    <a:gd name="connsiteX0" fmla="*/ 2186940 w 2186940"/>
                    <a:gd name="connsiteY0" fmla="*/ 0 h 2644140"/>
                    <a:gd name="connsiteX1" fmla="*/ 1615440 w 2186940"/>
                    <a:gd name="connsiteY1" fmla="*/ 1676400 h 2644140"/>
                    <a:gd name="connsiteX2" fmla="*/ 0 w 2186940"/>
                    <a:gd name="connsiteY2" fmla="*/ 2644140 h 26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6940" h="2644140">
                      <a:moveTo>
                        <a:pt x="2186940" y="0"/>
                      </a:moveTo>
                      <a:cubicBezTo>
                        <a:pt x="2083435" y="617855"/>
                        <a:pt x="1979930" y="1235710"/>
                        <a:pt x="1615440" y="1676400"/>
                      </a:cubicBezTo>
                      <a:cubicBezTo>
                        <a:pt x="1250950" y="2117090"/>
                        <a:pt x="168910" y="2496820"/>
                        <a:pt x="0" y="2644140"/>
                      </a:cubicBez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B23DD598-82B1-0B8C-699D-BF0899AA48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B23DD598-82B1-0B8C-699D-BF0899AA48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43250" y="2420764"/>
                      <a:ext cx="643125" cy="192873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7692" r="-33333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5" name="TextBox 394">
                      <a:extLst>
                        <a:ext uri="{FF2B5EF4-FFF2-40B4-BE49-F238E27FC236}">
                          <a16:creationId xmlns:a16="http://schemas.microsoft.com/office/drawing/2014/main" id="{016CB7B5-F6C0-2E7A-F584-8AF6353148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5" name="TextBox 394">
                      <a:extLst>
                        <a:ext uri="{FF2B5EF4-FFF2-40B4-BE49-F238E27FC236}">
                          <a16:creationId xmlns:a16="http://schemas.microsoft.com/office/drawing/2014/main" id="{016CB7B5-F6C0-2E7A-F584-8AF6353148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8007" y="3585876"/>
                      <a:ext cx="702435" cy="201209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9524" r="-35714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241C3005-6932-6AE0-62F9-13B1625E0C88}"/>
                  </a:ext>
                </a:extLst>
              </p:cNvPr>
              <p:cNvGrpSpPr/>
              <p:nvPr/>
            </p:nvGrpSpPr>
            <p:grpSpPr>
              <a:xfrm>
                <a:off x="2572389" y="1527814"/>
                <a:ext cx="1053460" cy="752412"/>
                <a:chOff x="2572389" y="1527814"/>
                <a:chExt cx="1053460" cy="752412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8C665E23-C9D6-F549-4739-7F6A88D9370E}"/>
                    </a:ext>
                  </a:extLst>
                </p:cNvPr>
                <p:cNvGrpSpPr/>
                <p:nvPr/>
              </p:nvGrpSpPr>
              <p:grpSpPr>
                <a:xfrm rot="10192449">
                  <a:off x="2896916" y="1527814"/>
                  <a:ext cx="728933" cy="440548"/>
                  <a:chOff x="8918532" y="4947781"/>
                  <a:chExt cx="1002082" cy="751561"/>
                </a:xfrm>
              </p:grpSpPr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6DA4C461-75AB-5F4A-73C3-36F82374B89C}"/>
                      </a:ext>
                    </a:extLst>
                  </p:cNvPr>
                  <p:cNvSpPr/>
                  <p:nvPr/>
                </p:nvSpPr>
                <p:spPr>
                  <a:xfrm>
                    <a:off x="9018740" y="4947781"/>
                    <a:ext cx="713983" cy="751561"/>
                  </a:xfrm>
                  <a:custGeom>
                    <a:avLst/>
                    <a:gdLst>
                      <a:gd name="connsiteX0" fmla="*/ 0 w 713983"/>
                      <a:gd name="connsiteY0" fmla="*/ 751561 h 751561"/>
                      <a:gd name="connsiteX1" fmla="*/ 125260 w 713983"/>
                      <a:gd name="connsiteY1" fmla="*/ 488515 h 751561"/>
                      <a:gd name="connsiteX2" fmla="*/ 488515 w 713983"/>
                      <a:gd name="connsiteY2" fmla="*/ 275572 h 751561"/>
                      <a:gd name="connsiteX3" fmla="*/ 713983 w 713983"/>
                      <a:gd name="connsiteY3" fmla="*/ 0 h 75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3983" h="751561">
                        <a:moveTo>
                          <a:pt x="0" y="751561"/>
                        </a:moveTo>
                        <a:cubicBezTo>
                          <a:pt x="21920" y="659703"/>
                          <a:pt x="43841" y="567846"/>
                          <a:pt x="125260" y="488515"/>
                        </a:cubicBezTo>
                        <a:cubicBezTo>
                          <a:pt x="206679" y="409184"/>
                          <a:pt x="390395" y="356991"/>
                          <a:pt x="488515" y="275572"/>
                        </a:cubicBezTo>
                        <a:cubicBezTo>
                          <a:pt x="586635" y="194153"/>
                          <a:pt x="650309" y="97076"/>
                          <a:pt x="713983" y="0"/>
                        </a:cubicBezTo>
                      </a:path>
                    </a:pathLst>
                  </a:custGeom>
                  <a:ln w="19050">
                    <a:solidFill>
                      <a:schemeClr val="accent4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87" name="Freeform 386">
                    <a:extLst>
                      <a:ext uri="{FF2B5EF4-FFF2-40B4-BE49-F238E27FC236}">
                        <a16:creationId xmlns:a16="http://schemas.microsoft.com/office/drawing/2014/main" id="{16BD04BB-9A46-279B-87AA-1CE5F13AD684}"/>
                      </a:ext>
                    </a:extLst>
                  </p:cNvPr>
                  <p:cNvSpPr/>
                  <p:nvPr/>
                </p:nvSpPr>
                <p:spPr>
                  <a:xfrm>
                    <a:off x="8918532" y="5035463"/>
                    <a:ext cx="964504" cy="563671"/>
                  </a:xfrm>
                  <a:custGeom>
                    <a:avLst/>
                    <a:gdLst>
                      <a:gd name="connsiteX0" fmla="*/ 0 w 964504"/>
                      <a:gd name="connsiteY0" fmla="*/ 563671 h 563671"/>
                      <a:gd name="connsiteX1" fmla="*/ 388306 w 964504"/>
                      <a:gd name="connsiteY1" fmla="*/ 463463 h 563671"/>
                      <a:gd name="connsiteX2" fmla="*/ 526093 w 964504"/>
                      <a:gd name="connsiteY2" fmla="*/ 212942 h 563671"/>
                      <a:gd name="connsiteX3" fmla="*/ 663879 w 964504"/>
                      <a:gd name="connsiteY3" fmla="*/ 50104 h 563671"/>
                      <a:gd name="connsiteX4" fmla="*/ 964504 w 964504"/>
                      <a:gd name="connsiteY4" fmla="*/ 0 h 5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504" h="563671">
                        <a:moveTo>
                          <a:pt x="0" y="563671"/>
                        </a:moveTo>
                        <a:cubicBezTo>
                          <a:pt x="150312" y="542794"/>
                          <a:pt x="300624" y="521918"/>
                          <a:pt x="388306" y="463463"/>
                        </a:cubicBezTo>
                        <a:cubicBezTo>
                          <a:pt x="475988" y="405008"/>
                          <a:pt x="480164" y="281835"/>
                          <a:pt x="526093" y="212942"/>
                        </a:cubicBezTo>
                        <a:cubicBezTo>
                          <a:pt x="572022" y="144049"/>
                          <a:pt x="590811" y="85594"/>
                          <a:pt x="663879" y="50104"/>
                        </a:cubicBezTo>
                        <a:cubicBezTo>
                          <a:pt x="736948" y="14614"/>
                          <a:pt x="850726" y="7307"/>
                          <a:pt x="964504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88" name="Freeform 387">
                    <a:extLst>
                      <a:ext uri="{FF2B5EF4-FFF2-40B4-BE49-F238E27FC236}">
                        <a16:creationId xmlns:a16="http://schemas.microsoft.com/office/drawing/2014/main" id="{9B80DCFF-C687-61EA-E96E-0BFCF505765F}"/>
                      </a:ext>
                    </a:extLst>
                  </p:cNvPr>
                  <p:cNvSpPr/>
                  <p:nvPr/>
                </p:nvSpPr>
                <p:spPr>
                  <a:xfrm>
                    <a:off x="8968636" y="5098093"/>
                    <a:ext cx="951978" cy="413359"/>
                  </a:xfrm>
                  <a:custGeom>
                    <a:avLst/>
                    <a:gdLst>
                      <a:gd name="connsiteX0" fmla="*/ 0 w 951978"/>
                      <a:gd name="connsiteY0" fmla="*/ 413359 h 413359"/>
                      <a:gd name="connsiteX1" fmla="*/ 275572 w 951978"/>
                      <a:gd name="connsiteY1" fmla="*/ 350729 h 413359"/>
                      <a:gd name="connsiteX2" fmla="*/ 551145 w 951978"/>
                      <a:gd name="connsiteY2" fmla="*/ 212943 h 413359"/>
                      <a:gd name="connsiteX3" fmla="*/ 726509 w 951978"/>
                      <a:gd name="connsiteY3" fmla="*/ 37578 h 413359"/>
                      <a:gd name="connsiteX4" fmla="*/ 876822 w 951978"/>
                      <a:gd name="connsiteY4" fmla="*/ 12526 h 413359"/>
                      <a:gd name="connsiteX5" fmla="*/ 951978 w 951978"/>
                      <a:gd name="connsiteY5" fmla="*/ 0 h 413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978" h="413359">
                        <a:moveTo>
                          <a:pt x="0" y="413359"/>
                        </a:moveTo>
                        <a:cubicBezTo>
                          <a:pt x="91857" y="398745"/>
                          <a:pt x="183715" y="384132"/>
                          <a:pt x="275572" y="350729"/>
                        </a:cubicBezTo>
                        <a:cubicBezTo>
                          <a:pt x="367429" y="317326"/>
                          <a:pt x="475989" y="265135"/>
                          <a:pt x="551145" y="212943"/>
                        </a:cubicBezTo>
                        <a:cubicBezTo>
                          <a:pt x="626301" y="160751"/>
                          <a:pt x="672230" y="70981"/>
                          <a:pt x="726509" y="37578"/>
                        </a:cubicBezTo>
                        <a:cubicBezTo>
                          <a:pt x="780788" y="4175"/>
                          <a:pt x="876822" y="12526"/>
                          <a:pt x="876822" y="12526"/>
                        </a:cubicBezTo>
                        <a:lnTo>
                          <a:pt x="951978" y="0"/>
                        </a:ln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89" name="Freeform 388">
                    <a:extLst>
                      <a:ext uri="{FF2B5EF4-FFF2-40B4-BE49-F238E27FC236}">
                        <a16:creationId xmlns:a16="http://schemas.microsoft.com/office/drawing/2014/main" id="{A9132041-ED6D-EE1D-11A2-5FD63193DCD0}"/>
                      </a:ext>
                    </a:extLst>
                  </p:cNvPr>
                  <p:cNvSpPr/>
                  <p:nvPr/>
                </p:nvSpPr>
                <p:spPr>
                  <a:xfrm>
                    <a:off x="9206630" y="5010411"/>
                    <a:ext cx="578353" cy="676405"/>
                  </a:xfrm>
                  <a:custGeom>
                    <a:avLst/>
                    <a:gdLst>
                      <a:gd name="connsiteX0" fmla="*/ 0 w 578353"/>
                      <a:gd name="connsiteY0" fmla="*/ 676405 h 676405"/>
                      <a:gd name="connsiteX1" fmla="*/ 62630 w 578353"/>
                      <a:gd name="connsiteY1" fmla="*/ 288099 h 676405"/>
                      <a:gd name="connsiteX2" fmla="*/ 225469 w 578353"/>
                      <a:gd name="connsiteY2" fmla="*/ 187890 h 676405"/>
                      <a:gd name="connsiteX3" fmla="*/ 526093 w 578353"/>
                      <a:gd name="connsiteY3" fmla="*/ 100208 h 676405"/>
                      <a:gd name="connsiteX4" fmla="*/ 576197 w 578353"/>
                      <a:gd name="connsiteY4" fmla="*/ 0 h 676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8353" h="676405">
                        <a:moveTo>
                          <a:pt x="0" y="676405"/>
                        </a:moveTo>
                        <a:cubicBezTo>
                          <a:pt x="12526" y="522961"/>
                          <a:pt x="25052" y="369518"/>
                          <a:pt x="62630" y="288099"/>
                        </a:cubicBezTo>
                        <a:cubicBezTo>
                          <a:pt x="100208" y="206680"/>
                          <a:pt x="148225" y="219205"/>
                          <a:pt x="225469" y="187890"/>
                        </a:cubicBezTo>
                        <a:cubicBezTo>
                          <a:pt x="302713" y="156575"/>
                          <a:pt x="467638" y="131523"/>
                          <a:pt x="526093" y="100208"/>
                        </a:cubicBezTo>
                        <a:cubicBezTo>
                          <a:pt x="584548" y="68893"/>
                          <a:pt x="580372" y="34446"/>
                          <a:pt x="576197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sp>
              <p:nvSpPr>
                <p:cNvPr id="385" name="TextBox 384">
                  <a:extLst>
                    <a:ext uri="{FF2B5EF4-FFF2-40B4-BE49-F238E27FC236}">
                      <a16:creationId xmlns:a16="http://schemas.microsoft.com/office/drawing/2014/main" id="{1F1273B2-70BD-17C9-1180-1E881DC1E2CC}"/>
                    </a:ext>
                  </a:extLst>
                </p:cNvPr>
                <p:cNvSpPr txBox="1"/>
                <p:nvPr/>
              </p:nvSpPr>
              <p:spPr>
                <a:xfrm>
                  <a:off x="2572389" y="2018616"/>
                  <a:ext cx="71205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collagen</a:t>
                  </a:r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F9875735-523A-F807-93FD-48A9A7E3CE1D}"/>
                  </a:ext>
                </a:extLst>
              </p:cNvPr>
              <p:cNvGrpSpPr/>
              <p:nvPr/>
            </p:nvGrpSpPr>
            <p:grpSpPr>
              <a:xfrm>
                <a:off x="2903219" y="1485397"/>
                <a:ext cx="2750821" cy="3360923"/>
                <a:chOff x="2903219" y="1485397"/>
                <a:chExt cx="2750821" cy="3360923"/>
              </a:xfrm>
            </p:grpSpPr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641ABAB5-9446-1B87-F904-CDEE937EE168}"/>
                    </a:ext>
                  </a:extLst>
                </p:cNvPr>
                <p:cNvGrpSpPr/>
                <p:nvPr/>
              </p:nvGrpSpPr>
              <p:grpSpPr>
                <a:xfrm>
                  <a:off x="2903219" y="1485397"/>
                  <a:ext cx="2750821" cy="3360923"/>
                  <a:chOff x="2903219" y="1485397"/>
                  <a:chExt cx="2750821" cy="3360923"/>
                </a:xfrm>
              </p:grpSpPr>
              <p:sp>
                <p:nvSpPr>
                  <p:cNvPr id="379" name="Freeform 378">
                    <a:extLst>
                      <a:ext uri="{FF2B5EF4-FFF2-40B4-BE49-F238E27FC236}">
                        <a16:creationId xmlns:a16="http://schemas.microsoft.com/office/drawing/2014/main" id="{AF1F4017-FC7E-617A-0ECD-892A66BB70E6}"/>
                      </a:ext>
                    </a:extLst>
                  </p:cNvPr>
                  <p:cNvSpPr/>
                  <p:nvPr/>
                </p:nvSpPr>
                <p:spPr>
                  <a:xfrm>
                    <a:off x="3657600" y="1699260"/>
                    <a:ext cx="1996440" cy="640080"/>
                  </a:xfrm>
                  <a:custGeom>
                    <a:avLst/>
                    <a:gdLst>
                      <a:gd name="connsiteX0" fmla="*/ 0 w 1996440"/>
                      <a:gd name="connsiteY0" fmla="*/ 0 h 640080"/>
                      <a:gd name="connsiteX1" fmla="*/ 883920 w 1996440"/>
                      <a:gd name="connsiteY1" fmla="*/ 137160 h 640080"/>
                      <a:gd name="connsiteX2" fmla="*/ 1996440 w 1996440"/>
                      <a:gd name="connsiteY2" fmla="*/ 640080 h 64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96440" h="640080">
                        <a:moveTo>
                          <a:pt x="0" y="0"/>
                        </a:moveTo>
                        <a:cubicBezTo>
                          <a:pt x="275590" y="15240"/>
                          <a:pt x="551180" y="30480"/>
                          <a:pt x="883920" y="137160"/>
                        </a:cubicBezTo>
                        <a:cubicBezTo>
                          <a:pt x="1216660" y="243840"/>
                          <a:pt x="1606550" y="441960"/>
                          <a:pt x="1996440" y="64008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80" name="Freeform 379">
                    <a:extLst>
                      <a:ext uri="{FF2B5EF4-FFF2-40B4-BE49-F238E27FC236}">
                        <a16:creationId xmlns:a16="http://schemas.microsoft.com/office/drawing/2014/main" id="{641BFC27-01AC-25A6-B827-E1AF70815310}"/>
                      </a:ext>
                    </a:extLst>
                  </p:cNvPr>
                  <p:cNvSpPr/>
                  <p:nvPr/>
                </p:nvSpPr>
                <p:spPr>
                  <a:xfrm>
                    <a:off x="3276600" y="2433514"/>
                    <a:ext cx="2293620" cy="1650806"/>
                  </a:xfrm>
                  <a:custGeom>
                    <a:avLst/>
                    <a:gdLst>
                      <a:gd name="connsiteX0" fmla="*/ 0 w 2217420"/>
                      <a:gd name="connsiteY0" fmla="*/ 0 h 1584960"/>
                      <a:gd name="connsiteX1" fmla="*/ 701040 w 2217420"/>
                      <a:gd name="connsiteY1" fmla="*/ 830580 h 1584960"/>
                      <a:gd name="connsiteX2" fmla="*/ 2217420 w 2217420"/>
                      <a:gd name="connsiteY2" fmla="*/ 1584960 h 1584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17420" h="1584960">
                        <a:moveTo>
                          <a:pt x="0" y="0"/>
                        </a:moveTo>
                        <a:cubicBezTo>
                          <a:pt x="165735" y="283210"/>
                          <a:pt x="331470" y="566420"/>
                          <a:pt x="701040" y="830580"/>
                        </a:cubicBezTo>
                        <a:cubicBezTo>
                          <a:pt x="1070610" y="1094740"/>
                          <a:pt x="1644015" y="1339850"/>
                          <a:pt x="2217420" y="158496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381" name="Freeform 380">
                    <a:extLst>
                      <a:ext uri="{FF2B5EF4-FFF2-40B4-BE49-F238E27FC236}">
                        <a16:creationId xmlns:a16="http://schemas.microsoft.com/office/drawing/2014/main" id="{2FA75139-9512-D049-5835-CBA01889F297}"/>
                      </a:ext>
                    </a:extLst>
                  </p:cNvPr>
                  <p:cNvSpPr/>
                  <p:nvPr/>
                </p:nvSpPr>
                <p:spPr>
                  <a:xfrm>
                    <a:off x="2903219" y="2457916"/>
                    <a:ext cx="2712047" cy="2388404"/>
                  </a:xfrm>
                  <a:custGeom>
                    <a:avLst/>
                    <a:gdLst>
                      <a:gd name="connsiteX0" fmla="*/ 0 w 2659380"/>
                      <a:gd name="connsiteY0" fmla="*/ 0 h 2331720"/>
                      <a:gd name="connsiteX1" fmla="*/ 563880 w 2659380"/>
                      <a:gd name="connsiteY1" fmla="*/ 1150620 h 2331720"/>
                      <a:gd name="connsiteX2" fmla="*/ 2148840 w 2659380"/>
                      <a:gd name="connsiteY2" fmla="*/ 2133600 h 2331720"/>
                      <a:gd name="connsiteX3" fmla="*/ 2659380 w 2659380"/>
                      <a:gd name="connsiteY3" fmla="*/ 2331720 h 2331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9380" h="2331720">
                        <a:moveTo>
                          <a:pt x="0" y="0"/>
                        </a:moveTo>
                        <a:cubicBezTo>
                          <a:pt x="102870" y="397510"/>
                          <a:pt x="205740" y="795020"/>
                          <a:pt x="563880" y="1150620"/>
                        </a:cubicBezTo>
                        <a:cubicBezTo>
                          <a:pt x="922020" y="1506220"/>
                          <a:pt x="1799590" y="1936750"/>
                          <a:pt x="2148840" y="2133600"/>
                        </a:cubicBezTo>
                        <a:cubicBezTo>
                          <a:pt x="2498090" y="2330450"/>
                          <a:pt x="2659380" y="2331720"/>
                          <a:pt x="2659380" y="233172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2" name="TextBox 381">
                        <a:extLst>
                          <a:ext uri="{FF2B5EF4-FFF2-40B4-BE49-F238E27FC236}">
                            <a16:creationId xmlns:a16="http://schemas.microsoft.com/office/drawing/2014/main" id="{13FEC966-0D72-3E4A-2159-D848136F70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carotid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2" name="TextBox 381">
                        <a:extLst>
                          <a:ext uri="{FF2B5EF4-FFF2-40B4-BE49-F238E27FC236}">
                            <a16:creationId xmlns:a16="http://schemas.microsoft.com/office/drawing/2014/main" id="{13FEC966-0D72-3E4A-2159-D848136F707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97852" y="1485397"/>
                        <a:ext cx="601447" cy="192873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4286" r="-37143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3" name="TextBox 382">
                        <a:extLst>
                          <a:ext uri="{FF2B5EF4-FFF2-40B4-BE49-F238E27FC236}">
                            <a16:creationId xmlns:a16="http://schemas.microsoft.com/office/drawing/2014/main" id="{D043392D-D4FA-864D-BA83-668E7486C8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it-IT" sz="12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2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femoral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200" dirty="0">
                          <a:solidFill>
                            <a:schemeClr val="accent4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3" name="TextBox 382">
                        <a:extLst>
                          <a:ext uri="{FF2B5EF4-FFF2-40B4-BE49-F238E27FC236}">
                            <a16:creationId xmlns:a16="http://schemas.microsoft.com/office/drawing/2014/main" id="{D043392D-D4FA-864D-BA83-668E7486C8C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16579" y="2818402"/>
                        <a:ext cx="636713" cy="192873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 l="-13158" r="-3421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8" name="TextBox 377">
                      <a:extLst>
                        <a:ext uri="{FF2B5EF4-FFF2-40B4-BE49-F238E27FC236}">
                          <a16:creationId xmlns:a16="http://schemas.microsoft.com/office/drawing/2014/main" id="{A29F1BEB-BC8B-62FE-C813-17AAA850A6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8" name="TextBox 377">
                      <a:extLst>
                        <a:ext uri="{FF2B5EF4-FFF2-40B4-BE49-F238E27FC236}">
                          <a16:creationId xmlns:a16="http://schemas.microsoft.com/office/drawing/2014/main" id="{A29F1BEB-BC8B-62FE-C813-17AAA850A6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1549" y="4259580"/>
                      <a:ext cx="679994" cy="201209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l="-12500" r="-37500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75751EF5-F143-0D53-84E6-C67CF9D52314}"/>
                  </a:ext>
                </a:extLst>
              </p:cNvPr>
              <p:cNvGrpSpPr/>
              <p:nvPr/>
            </p:nvGrpSpPr>
            <p:grpSpPr>
              <a:xfrm>
                <a:off x="7551216" y="5602874"/>
                <a:ext cx="1089380" cy="698622"/>
                <a:chOff x="7551216" y="5602874"/>
                <a:chExt cx="1089380" cy="698622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387DF930-3685-5934-9574-35B74796AB45}"/>
                    </a:ext>
                  </a:extLst>
                </p:cNvPr>
                <p:cNvGrpSpPr/>
                <p:nvPr/>
              </p:nvGrpSpPr>
              <p:grpSpPr>
                <a:xfrm rot="10451185">
                  <a:off x="7551216" y="5602874"/>
                  <a:ext cx="1089380" cy="366043"/>
                  <a:chOff x="8340385" y="3670599"/>
                  <a:chExt cx="1089380" cy="366043"/>
                </a:xfrm>
              </p:grpSpPr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42DB8628-98D5-C07F-D2C1-063D993A81F5}"/>
                      </a:ext>
                    </a:extLst>
                  </p:cNvPr>
                  <p:cNvGrpSpPr/>
                  <p:nvPr/>
                </p:nvGrpSpPr>
                <p:grpSpPr>
                  <a:xfrm>
                    <a:off x="8564867" y="3670599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375" name="Freeform 374">
                      <a:extLst>
                        <a:ext uri="{FF2B5EF4-FFF2-40B4-BE49-F238E27FC236}">
                          <a16:creationId xmlns:a16="http://schemas.microsoft.com/office/drawing/2014/main" id="{560EAF35-D1D3-89D6-6D5C-C9118A43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76" name="Oval 375">
                      <a:extLst>
                        <a:ext uri="{FF2B5EF4-FFF2-40B4-BE49-F238E27FC236}">
                          <a16:creationId xmlns:a16="http://schemas.microsoft.com/office/drawing/2014/main" id="{ABBC519E-EF74-3938-62B7-56360447EA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369" name="Group 368">
                    <a:extLst>
                      <a:ext uri="{FF2B5EF4-FFF2-40B4-BE49-F238E27FC236}">
                        <a16:creationId xmlns:a16="http://schemas.microsoft.com/office/drawing/2014/main" id="{B2C5AAE0-CDE7-25C1-1191-14182131DACD}"/>
                      </a:ext>
                    </a:extLst>
                  </p:cNvPr>
                  <p:cNvGrpSpPr/>
                  <p:nvPr/>
                </p:nvGrpSpPr>
                <p:grpSpPr>
                  <a:xfrm>
                    <a:off x="8803310" y="3786873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373" name="Freeform 372">
                      <a:extLst>
                        <a:ext uri="{FF2B5EF4-FFF2-40B4-BE49-F238E27FC236}">
                          <a16:creationId xmlns:a16="http://schemas.microsoft.com/office/drawing/2014/main" id="{58D0D0C3-DC34-FA78-66A5-3C0480F19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74" name="Oval 373">
                      <a:extLst>
                        <a:ext uri="{FF2B5EF4-FFF2-40B4-BE49-F238E27FC236}">
                          <a16:creationId xmlns:a16="http://schemas.microsoft.com/office/drawing/2014/main" id="{1D295DD0-A8BC-F0C1-A6FF-3C1B572C94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26A87EDE-6CAD-7442-B9AB-39EDA9157D87}"/>
                      </a:ext>
                    </a:extLst>
                  </p:cNvPr>
                  <p:cNvGrpSpPr/>
                  <p:nvPr/>
                </p:nvGrpSpPr>
                <p:grpSpPr>
                  <a:xfrm rot="380191">
                    <a:off x="8340385" y="3859634"/>
                    <a:ext cx="626455" cy="177008"/>
                    <a:chOff x="8718115" y="5072749"/>
                    <a:chExt cx="626455" cy="177008"/>
                  </a:xfrm>
                </p:grpSpPr>
                <p:sp>
                  <p:nvSpPr>
                    <p:cNvPr id="371" name="Freeform 370">
                      <a:extLst>
                        <a:ext uri="{FF2B5EF4-FFF2-40B4-BE49-F238E27FC236}">
                          <a16:creationId xmlns:a16="http://schemas.microsoft.com/office/drawing/2014/main" id="{4B3977AA-50CB-C7FA-1150-4075D96C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18115" y="5072749"/>
                      <a:ext cx="626455" cy="177008"/>
                    </a:xfrm>
                    <a:custGeom>
                      <a:avLst/>
                      <a:gdLst>
                        <a:gd name="connsiteX0" fmla="*/ 0 w 626455"/>
                        <a:gd name="connsiteY0" fmla="*/ 87974 h 177008"/>
                        <a:gd name="connsiteX1" fmla="*/ 162838 w 626455"/>
                        <a:gd name="connsiteY1" fmla="*/ 75448 h 177008"/>
                        <a:gd name="connsiteX2" fmla="*/ 263047 w 626455"/>
                        <a:gd name="connsiteY2" fmla="*/ 292 h 177008"/>
                        <a:gd name="connsiteX3" fmla="*/ 488515 w 626455"/>
                        <a:gd name="connsiteY3" fmla="*/ 50396 h 177008"/>
                        <a:gd name="connsiteX4" fmla="*/ 626301 w 626455"/>
                        <a:gd name="connsiteY4" fmla="*/ 75448 h 177008"/>
                        <a:gd name="connsiteX5" fmla="*/ 463463 w 626455"/>
                        <a:gd name="connsiteY5" fmla="*/ 113026 h 177008"/>
                        <a:gd name="connsiteX6" fmla="*/ 338203 w 626455"/>
                        <a:gd name="connsiteY6" fmla="*/ 175656 h 177008"/>
                        <a:gd name="connsiteX7" fmla="*/ 162838 w 626455"/>
                        <a:gd name="connsiteY7" fmla="*/ 150604 h 177008"/>
                        <a:gd name="connsiteX8" fmla="*/ 0 w 626455"/>
                        <a:gd name="connsiteY8" fmla="*/ 87974 h 177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26455" h="177008">
                          <a:moveTo>
                            <a:pt x="0" y="87974"/>
                          </a:moveTo>
                          <a:cubicBezTo>
                            <a:pt x="0" y="75448"/>
                            <a:pt x="118997" y="90062"/>
                            <a:pt x="162838" y="75448"/>
                          </a:cubicBezTo>
                          <a:cubicBezTo>
                            <a:pt x="206679" y="60834"/>
                            <a:pt x="208768" y="4467"/>
                            <a:pt x="263047" y="292"/>
                          </a:cubicBezTo>
                          <a:cubicBezTo>
                            <a:pt x="317326" y="-3883"/>
                            <a:pt x="427973" y="37870"/>
                            <a:pt x="488515" y="50396"/>
                          </a:cubicBezTo>
                          <a:cubicBezTo>
                            <a:pt x="549057" y="62922"/>
                            <a:pt x="630476" y="65010"/>
                            <a:pt x="626301" y="75448"/>
                          </a:cubicBezTo>
                          <a:cubicBezTo>
                            <a:pt x="622126" y="85886"/>
                            <a:pt x="511479" y="96325"/>
                            <a:pt x="463463" y="113026"/>
                          </a:cubicBezTo>
                          <a:cubicBezTo>
                            <a:pt x="415447" y="129727"/>
                            <a:pt x="388307" y="169393"/>
                            <a:pt x="338203" y="175656"/>
                          </a:cubicBezTo>
                          <a:cubicBezTo>
                            <a:pt x="288099" y="181919"/>
                            <a:pt x="219205" y="165218"/>
                            <a:pt x="162838" y="150604"/>
                          </a:cubicBezTo>
                          <a:cubicBezTo>
                            <a:pt x="106471" y="135990"/>
                            <a:pt x="0" y="100500"/>
                            <a:pt x="0" y="8797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  <p:sp>
                  <p:nvSpPr>
                    <p:cNvPr id="372" name="Oval 371">
                      <a:extLst>
                        <a:ext uri="{FF2B5EF4-FFF2-40B4-BE49-F238E27FC236}">
                          <a16:creationId xmlns:a16="http://schemas.microsoft.com/office/drawing/2014/main" id="{C9464A90-A487-FF86-1EFC-F35E3EE1DC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77342" y="5135853"/>
                      <a:ext cx="108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63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400"/>
                    </a:p>
                  </p:txBody>
                </p:sp>
              </p:grpSp>
            </p:grpSp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E6769062-ED2A-C8DB-5C66-7B18381634E7}"/>
                    </a:ext>
                  </a:extLst>
                </p:cNvPr>
                <p:cNvSpPr txBox="1"/>
                <p:nvPr/>
              </p:nvSpPr>
              <p:spPr>
                <a:xfrm>
                  <a:off x="7608179" y="6039886"/>
                  <a:ext cx="99822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VSMCs</a:t>
                  </a:r>
                  <a:endParaRPr lang="en-GB" sz="1100" dirty="0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EB6358CE-4EC3-28B2-84FE-47331953796A}"/>
                  </a:ext>
                </a:extLst>
              </p:cNvPr>
              <p:cNvGrpSpPr/>
              <p:nvPr/>
            </p:nvGrpSpPr>
            <p:grpSpPr>
              <a:xfrm>
                <a:off x="5981700" y="2453640"/>
                <a:ext cx="2362200" cy="3303592"/>
                <a:chOff x="5981700" y="2453640"/>
                <a:chExt cx="2362200" cy="3303592"/>
              </a:xfrm>
            </p:grpSpPr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F1CAB6A8-8CE3-B5D6-BB9A-5307C8234436}"/>
                    </a:ext>
                  </a:extLst>
                </p:cNvPr>
                <p:cNvSpPr/>
                <p:nvPr/>
              </p:nvSpPr>
              <p:spPr>
                <a:xfrm>
                  <a:off x="6240780" y="5044440"/>
                  <a:ext cx="1348740" cy="632460"/>
                </a:xfrm>
                <a:custGeom>
                  <a:avLst/>
                  <a:gdLst>
                    <a:gd name="connsiteX0" fmla="*/ 1348740 w 1348740"/>
                    <a:gd name="connsiteY0" fmla="*/ 632460 h 632460"/>
                    <a:gd name="connsiteX1" fmla="*/ 426720 w 1348740"/>
                    <a:gd name="connsiteY1" fmla="*/ 312420 h 632460"/>
                    <a:gd name="connsiteX2" fmla="*/ 0 w 1348740"/>
                    <a:gd name="connsiteY2" fmla="*/ 0 h 63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8740" h="632460">
                      <a:moveTo>
                        <a:pt x="1348740" y="632460"/>
                      </a:moveTo>
                      <a:cubicBezTo>
                        <a:pt x="1000125" y="525145"/>
                        <a:pt x="651510" y="417830"/>
                        <a:pt x="426720" y="312420"/>
                      </a:cubicBezTo>
                      <a:cubicBezTo>
                        <a:pt x="201930" y="207010"/>
                        <a:pt x="100965" y="103505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AB3D06D6-2B51-E040-B735-67277C696E41}"/>
                    </a:ext>
                  </a:extLst>
                </p:cNvPr>
                <p:cNvSpPr/>
                <p:nvPr/>
              </p:nvSpPr>
              <p:spPr>
                <a:xfrm>
                  <a:off x="6192365" y="4297680"/>
                  <a:ext cx="1740055" cy="1280160"/>
                </a:xfrm>
                <a:custGeom>
                  <a:avLst/>
                  <a:gdLst>
                    <a:gd name="connsiteX0" fmla="*/ 1714500 w 1714500"/>
                    <a:gd name="connsiteY0" fmla="*/ 1280160 h 1280160"/>
                    <a:gd name="connsiteX1" fmla="*/ 701040 w 1714500"/>
                    <a:gd name="connsiteY1" fmla="*/ 434340 h 1280160"/>
                    <a:gd name="connsiteX2" fmla="*/ 0 w 1714500"/>
                    <a:gd name="connsiteY2" fmla="*/ 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0" h="1280160">
                      <a:moveTo>
                        <a:pt x="1714500" y="1280160"/>
                      </a:moveTo>
                      <a:cubicBezTo>
                        <a:pt x="1350645" y="963930"/>
                        <a:pt x="986790" y="647700"/>
                        <a:pt x="701040" y="434340"/>
                      </a:cubicBezTo>
                      <a:cubicBezTo>
                        <a:pt x="415290" y="220980"/>
                        <a:pt x="207645" y="11049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0445741A-908F-6577-B9B0-F0691B28C89F}"/>
                    </a:ext>
                  </a:extLst>
                </p:cNvPr>
                <p:cNvSpPr/>
                <p:nvPr/>
              </p:nvSpPr>
              <p:spPr>
                <a:xfrm>
                  <a:off x="5981700" y="2453640"/>
                  <a:ext cx="2362200" cy="3040380"/>
                </a:xfrm>
                <a:custGeom>
                  <a:avLst/>
                  <a:gdLst>
                    <a:gd name="connsiteX0" fmla="*/ 2362200 w 2362200"/>
                    <a:gd name="connsiteY0" fmla="*/ 3040380 h 3040380"/>
                    <a:gd name="connsiteX1" fmla="*/ 1623060 w 2362200"/>
                    <a:gd name="connsiteY1" fmla="*/ 1630680 h 3040380"/>
                    <a:gd name="connsiteX2" fmla="*/ 548640 w 2362200"/>
                    <a:gd name="connsiteY2" fmla="*/ 274320 h 3040380"/>
                    <a:gd name="connsiteX3" fmla="*/ 0 w 2362200"/>
                    <a:gd name="connsiteY3" fmla="*/ 0 h 30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2200" h="3040380">
                      <a:moveTo>
                        <a:pt x="2362200" y="3040380"/>
                      </a:moveTo>
                      <a:cubicBezTo>
                        <a:pt x="2143760" y="2566035"/>
                        <a:pt x="1925320" y="2091690"/>
                        <a:pt x="1623060" y="1630680"/>
                      </a:cubicBezTo>
                      <a:cubicBezTo>
                        <a:pt x="1320800" y="1169670"/>
                        <a:pt x="819150" y="546100"/>
                        <a:pt x="548640" y="274320"/>
                      </a:cubicBezTo>
                      <a:cubicBezTo>
                        <a:pt x="278130" y="2540"/>
                        <a:pt x="139065" y="127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3" name="TextBox 362">
                      <a:extLst>
                        <a:ext uri="{FF2B5EF4-FFF2-40B4-BE49-F238E27FC236}">
                          <a16:creationId xmlns:a16="http://schemas.microsoft.com/office/drawing/2014/main" id="{5882B1D4-D4BE-324D-173E-851EC09CE2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carotid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3" name="TextBox 362">
                      <a:extLst>
                        <a:ext uri="{FF2B5EF4-FFF2-40B4-BE49-F238E27FC236}">
                          <a16:creationId xmlns:a16="http://schemas.microsoft.com/office/drawing/2014/main" id="{5882B1D4-D4BE-324D-173E-851EC09CE2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6109" y="2831264"/>
                      <a:ext cx="856325" cy="192873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l="-7843" r="-33333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4" name="TextBox 363">
                      <a:extLst>
                        <a:ext uri="{FF2B5EF4-FFF2-40B4-BE49-F238E27FC236}">
                          <a16:creationId xmlns:a16="http://schemas.microsoft.com/office/drawing/2014/main" id="{E6666DA5-7F3E-932D-6C91-90BF18839C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femoral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4" name="TextBox 363">
                      <a:extLst>
                        <a:ext uri="{FF2B5EF4-FFF2-40B4-BE49-F238E27FC236}">
                          <a16:creationId xmlns:a16="http://schemas.microsoft.com/office/drawing/2014/main" id="{E6666DA5-7F3E-932D-6C91-90BF18839C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0569" y="4277745"/>
                      <a:ext cx="891590" cy="19287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7547" r="-33962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5" name="TextBox 364">
                      <a:extLst>
                        <a:ext uri="{FF2B5EF4-FFF2-40B4-BE49-F238E27FC236}">
                          <a16:creationId xmlns:a16="http://schemas.microsoft.com/office/drawing/2014/main" id="{4A18E4F3-9A1A-C2F4-849C-EEFD01F23A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VSMC</m:t>
                                </m:r>
                                <m:r>
                                  <a:rPr lang="it-IT" sz="1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200" b="0" i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popliteal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200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5" name="TextBox 364">
                      <a:extLst>
                        <a:ext uri="{FF2B5EF4-FFF2-40B4-BE49-F238E27FC236}">
                          <a16:creationId xmlns:a16="http://schemas.microsoft.com/office/drawing/2014/main" id="{4A18E4F3-9A1A-C2F4-849C-EEFD01F23A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0780" y="5556023"/>
                      <a:ext cx="950901" cy="201209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l="-7143" r="-35714" b="-5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289E0-807B-D9CB-9264-A20370B03044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AB23A735-FDB2-2A20-1A30-7255E9B7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7BA262-8E77-5FBA-8568-B9A3518F80CA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Sparse 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biomechanical</a:t>
            </a:r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4013EB5-26FE-79B5-DA53-60C72C80519C}"/>
              </a:ext>
            </a:extLst>
          </p:cNvPr>
          <p:cNvGrpSpPr/>
          <p:nvPr/>
        </p:nvGrpSpPr>
        <p:grpSpPr>
          <a:xfrm>
            <a:off x="1593643" y="4087425"/>
            <a:ext cx="4572000" cy="2273300"/>
            <a:chOff x="1593643" y="4087425"/>
            <a:chExt cx="4572000" cy="2273300"/>
          </a:xfrm>
        </p:grpSpPr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7BDCFDEA-2D44-7D72-4F4C-B7CA98CAC371}"/>
                </a:ext>
              </a:extLst>
            </p:cNvPr>
            <p:cNvSpPr/>
            <p:nvPr/>
          </p:nvSpPr>
          <p:spPr>
            <a:xfrm>
              <a:off x="1593643" y="4087425"/>
              <a:ext cx="4572000" cy="2273300"/>
            </a:xfrm>
            <a:custGeom>
              <a:avLst/>
              <a:gdLst>
                <a:gd name="connsiteX0" fmla="*/ 0 w 4572000"/>
                <a:gd name="connsiteY0" fmla="*/ 0 h 2273300"/>
                <a:gd name="connsiteX1" fmla="*/ 939800 w 4572000"/>
                <a:gd name="connsiteY1" fmla="*/ 876300 h 2273300"/>
                <a:gd name="connsiteX2" fmla="*/ 3365500 w 4572000"/>
                <a:gd name="connsiteY2" fmla="*/ 1866900 h 2273300"/>
                <a:gd name="connsiteX3" fmla="*/ 4572000 w 4572000"/>
                <a:gd name="connsiteY3" fmla="*/ 2273300 h 227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0" h="2273300">
                  <a:moveTo>
                    <a:pt x="0" y="0"/>
                  </a:moveTo>
                  <a:cubicBezTo>
                    <a:pt x="189441" y="282575"/>
                    <a:pt x="378883" y="565150"/>
                    <a:pt x="939800" y="876300"/>
                  </a:cubicBezTo>
                  <a:cubicBezTo>
                    <a:pt x="1500717" y="1187450"/>
                    <a:pt x="2760133" y="1634067"/>
                    <a:pt x="3365500" y="1866900"/>
                  </a:cubicBezTo>
                  <a:cubicBezTo>
                    <a:pt x="3970867" y="2099733"/>
                    <a:pt x="4271433" y="2186516"/>
                    <a:pt x="4572000" y="2273300"/>
                  </a:cubicBezTo>
                </a:path>
              </a:pathLst>
            </a:custGeom>
            <a:noFill/>
            <a:ln w="28575"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91BECDC0-1122-9835-741D-7C34C30B391D}"/>
                </a:ext>
              </a:extLst>
            </p:cNvPr>
            <p:cNvSpPr txBox="1"/>
            <p:nvPr/>
          </p:nvSpPr>
          <p:spPr>
            <a:xfrm>
              <a:off x="2755711" y="5443849"/>
              <a:ext cx="745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16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719F-6CF5-9AE8-5BF9-CE4FF81B7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C0F7593-BD42-A164-BA51-E042B24BDDDE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Planar biaxial testing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Experimental flexibility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1C7A3-45B9-2120-4288-863561CD0721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AD75E136-F772-99BA-A2DD-E89AA964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A0F72-6CE9-D2E6-EAF1-A38D68A6F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49"/>
          <a:stretch/>
        </p:blipFill>
        <p:spPr>
          <a:xfrm>
            <a:off x="4759788" y="2618903"/>
            <a:ext cx="2911126" cy="39653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D50CA74-091F-0213-2568-89657915186D}"/>
              </a:ext>
            </a:extLst>
          </p:cNvPr>
          <p:cNvGrpSpPr>
            <a:grpSpLocks noChangeAspect="1"/>
          </p:cNvGrpSpPr>
          <p:nvPr/>
        </p:nvGrpSpPr>
        <p:grpSpPr>
          <a:xfrm>
            <a:off x="8546902" y="1350645"/>
            <a:ext cx="2771084" cy="2794185"/>
            <a:chOff x="23371357" y="14752652"/>
            <a:chExt cx="3182439" cy="320896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8154FD-7589-ADB3-D555-11665466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634522" y="15000676"/>
              <a:ext cx="2729035" cy="2679234"/>
            </a:xfrm>
            <a:prstGeom prst="rect">
              <a:avLst/>
            </a:prstGeom>
          </p:spPr>
        </p:pic>
        <p:sp>
          <p:nvSpPr>
            <p:cNvPr id="20" name="Arrow: Right 60">
              <a:extLst>
                <a:ext uri="{FF2B5EF4-FFF2-40B4-BE49-F238E27FC236}">
                  <a16:creationId xmlns:a16="http://schemas.microsoft.com/office/drawing/2014/main" id="{6C823764-D782-CC8B-DA08-432DF46AD41A}"/>
                </a:ext>
              </a:extLst>
            </p:cNvPr>
            <p:cNvSpPr/>
            <p:nvPr/>
          </p:nvSpPr>
          <p:spPr>
            <a:xfrm>
              <a:off x="26058042" y="16132593"/>
              <a:ext cx="495754" cy="452075"/>
            </a:xfrm>
            <a:prstGeom prst="rightArrow">
              <a:avLst/>
            </a:prstGeom>
            <a:solidFill>
              <a:srgbClr val="38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61">
              <a:extLst>
                <a:ext uri="{FF2B5EF4-FFF2-40B4-BE49-F238E27FC236}">
                  <a16:creationId xmlns:a16="http://schemas.microsoft.com/office/drawing/2014/main" id="{209584FC-2FDA-F931-723A-A54CDFDEE118}"/>
                </a:ext>
              </a:extLst>
            </p:cNvPr>
            <p:cNvSpPr/>
            <p:nvPr/>
          </p:nvSpPr>
          <p:spPr>
            <a:xfrm rot="10800000">
              <a:off x="23371357" y="16085160"/>
              <a:ext cx="495754" cy="452075"/>
            </a:xfrm>
            <a:prstGeom prst="rightArrow">
              <a:avLst/>
            </a:prstGeom>
            <a:solidFill>
              <a:srgbClr val="38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62">
              <a:extLst>
                <a:ext uri="{FF2B5EF4-FFF2-40B4-BE49-F238E27FC236}">
                  <a16:creationId xmlns:a16="http://schemas.microsoft.com/office/drawing/2014/main" id="{D470C0D5-24F8-52A1-2A28-0BC79E2AAC20}"/>
                </a:ext>
              </a:extLst>
            </p:cNvPr>
            <p:cNvSpPr/>
            <p:nvPr/>
          </p:nvSpPr>
          <p:spPr>
            <a:xfrm rot="5400000">
              <a:off x="24704502" y="17487706"/>
              <a:ext cx="495754" cy="452075"/>
            </a:xfrm>
            <a:prstGeom prst="rightArrow">
              <a:avLst/>
            </a:prstGeom>
            <a:solidFill>
              <a:srgbClr val="38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63">
              <a:extLst>
                <a:ext uri="{FF2B5EF4-FFF2-40B4-BE49-F238E27FC236}">
                  <a16:creationId xmlns:a16="http://schemas.microsoft.com/office/drawing/2014/main" id="{23AC6A90-9CFC-DA21-7452-78EDDD70AEE1}"/>
                </a:ext>
              </a:extLst>
            </p:cNvPr>
            <p:cNvSpPr/>
            <p:nvPr/>
          </p:nvSpPr>
          <p:spPr>
            <a:xfrm rot="16200000">
              <a:off x="24745540" y="14774491"/>
              <a:ext cx="495754" cy="452075"/>
            </a:xfrm>
            <a:prstGeom prst="rightArrow">
              <a:avLst/>
            </a:prstGeom>
            <a:solidFill>
              <a:srgbClr val="38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A8E80B9-C2DF-C92D-7FE0-D6979198A7B7}"/>
              </a:ext>
            </a:extLst>
          </p:cNvPr>
          <p:cNvSpPr/>
          <p:nvPr/>
        </p:nvSpPr>
        <p:spPr>
          <a:xfrm>
            <a:off x="5878286" y="5023261"/>
            <a:ext cx="688769" cy="43938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C8E613-FCB0-B035-D9FC-2A46BFD15967}"/>
              </a:ext>
            </a:extLst>
          </p:cNvPr>
          <p:cNvSpPr/>
          <p:nvPr/>
        </p:nvSpPr>
        <p:spPr>
          <a:xfrm>
            <a:off x="8282843" y="1152817"/>
            <a:ext cx="3348031" cy="3288549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F58F19-9D00-D328-DD48-075782A2FA2B}"/>
              </a:ext>
            </a:extLst>
          </p:cNvPr>
          <p:cNvCxnSpPr>
            <a:cxnSpLocks/>
            <a:stCxn id="25" idx="1"/>
          </p:cNvCxnSpPr>
          <p:nvPr/>
        </p:nvCxnSpPr>
        <p:spPr>
          <a:xfrm flipV="1">
            <a:off x="5979154" y="2030681"/>
            <a:ext cx="2484009" cy="305692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4216E2-7567-81C3-156E-9FB33FE8A3D3}"/>
              </a:ext>
            </a:extLst>
          </p:cNvPr>
          <p:cNvCxnSpPr>
            <a:cxnSpLocks/>
          </p:cNvCxnSpPr>
          <p:nvPr/>
        </p:nvCxnSpPr>
        <p:spPr>
          <a:xfrm flipV="1">
            <a:off x="6406271" y="4441366"/>
            <a:ext cx="3749848" cy="100018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AAA211C7-6102-33D8-2E2B-EB53B2F06BCD}"/>
              </a:ext>
            </a:extLst>
          </p:cNvPr>
          <p:cNvSpPr/>
          <p:nvPr/>
        </p:nvSpPr>
        <p:spPr>
          <a:xfrm>
            <a:off x="5156664" y="1649359"/>
            <a:ext cx="1880143" cy="484632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E76F35-A1D0-EEB4-9F8A-13118F3D2FE1}"/>
              </a:ext>
            </a:extLst>
          </p:cNvPr>
          <p:cNvSpPr txBox="1"/>
          <p:nvPr/>
        </p:nvSpPr>
        <p:spPr>
          <a:xfrm>
            <a:off x="5878286" y="1174549"/>
            <a:ext cx="453970" cy="779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60000"/>
              </a:lnSpc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D9F2A9-2586-CF30-197A-1B83837BC8F7}"/>
              </a:ext>
            </a:extLst>
          </p:cNvPr>
          <p:cNvGrpSpPr/>
          <p:nvPr/>
        </p:nvGrpSpPr>
        <p:grpSpPr>
          <a:xfrm>
            <a:off x="569810" y="1533543"/>
            <a:ext cx="3807198" cy="3750976"/>
            <a:chOff x="569810" y="1533543"/>
            <a:chExt cx="3807198" cy="3750976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10F3ED4-43AD-7321-8A50-5764AD19B367}"/>
                </a:ext>
              </a:extLst>
            </p:cNvPr>
            <p:cNvSpPr/>
            <p:nvPr/>
          </p:nvSpPr>
          <p:spPr>
            <a:xfrm rot="15027985">
              <a:off x="1546390" y="707146"/>
              <a:ext cx="1476714" cy="3429874"/>
            </a:xfrm>
            <a:prstGeom prst="can">
              <a:avLst>
                <a:gd name="adj" fmla="val 69298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6807EC2-7CAB-9D1A-1BF4-960064DA435E}"/>
                </a:ext>
              </a:extLst>
            </p:cNvPr>
            <p:cNvSpPr/>
            <p:nvPr/>
          </p:nvSpPr>
          <p:spPr>
            <a:xfrm rot="20366333">
              <a:off x="752094" y="2214425"/>
              <a:ext cx="788862" cy="123058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F143334-ECC6-49A4-6ECD-162DF320CEE2}"/>
                </a:ext>
              </a:extLst>
            </p:cNvPr>
            <p:cNvSpPr/>
            <p:nvPr/>
          </p:nvSpPr>
          <p:spPr>
            <a:xfrm rot="19890564">
              <a:off x="1560477" y="1893790"/>
              <a:ext cx="669344" cy="914400"/>
            </a:xfrm>
            <a:prstGeom prst="arc">
              <a:avLst>
                <a:gd name="adj1" fmla="val 17818197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FD464F5-3B45-4A44-1110-46AE73A40373}"/>
                </a:ext>
              </a:extLst>
            </p:cNvPr>
            <p:cNvSpPr/>
            <p:nvPr/>
          </p:nvSpPr>
          <p:spPr>
            <a:xfrm rot="19890564">
              <a:off x="2005147" y="1729063"/>
              <a:ext cx="669344" cy="914400"/>
            </a:xfrm>
            <a:prstGeom prst="arc">
              <a:avLst>
                <a:gd name="adj1" fmla="val 17818197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EF99E8-B3ED-50B1-D89B-A2295EDB7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2920" y="1762270"/>
              <a:ext cx="450549" cy="167998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9EFF7E-8297-70AF-CD1B-0A137693A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9556" y="2267003"/>
              <a:ext cx="449105" cy="163488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02203D0-F1C3-0ACC-F955-2FF6A481DCF1}"/>
                </a:ext>
              </a:extLst>
            </p:cNvPr>
            <p:cNvSpPr/>
            <p:nvPr/>
          </p:nvSpPr>
          <p:spPr>
            <a:xfrm>
              <a:off x="2526688" y="3645725"/>
              <a:ext cx="1850320" cy="1638794"/>
            </a:xfrm>
            <a:custGeom>
              <a:avLst/>
              <a:gdLst>
                <a:gd name="connsiteX0" fmla="*/ 2756 w 1522798"/>
                <a:gd name="connsiteY0" fmla="*/ 0 h 1638794"/>
                <a:gd name="connsiteX1" fmla="*/ 240263 w 1522798"/>
                <a:gd name="connsiteY1" fmla="*/ 985652 h 1638794"/>
                <a:gd name="connsiteX2" fmla="*/ 1522798 w 1522798"/>
                <a:gd name="connsiteY2" fmla="*/ 1638794 h 163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2798" h="1638794">
                  <a:moveTo>
                    <a:pt x="2756" y="0"/>
                  </a:moveTo>
                  <a:cubicBezTo>
                    <a:pt x="-5161" y="356260"/>
                    <a:pt x="-13077" y="712520"/>
                    <a:pt x="240263" y="985652"/>
                  </a:cubicBezTo>
                  <a:cubicBezTo>
                    <a:pt x="493603" y="1258784"/>
                    <a:pt x="1008200" y="1448789"/>
                    <a:pt x="1522798" y="1638794"/>
                  </a:cubicBezTo>
                </a:path>
              </a:pathLst>
            </a:custGeom>
            <a:noFill/>
            <a:ln w="57150" cap="rnd"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33FA2325-F297-86DE-A8A7-FE35BE83892D}"/>
                </a:ext>
              </a:extLst>
            </p:cNvPr>
            <p:cNvSpPr/>
            <p:nvPr/>
          </p:nvSpPr>
          <p:spPr>
            <a:xfrm rot="19890564">
              <a:off x="2484132" y="1573481"/>
              <a:ext cx="669344" cy="914400"/>
            </a:xfrm>
            <a:prstGeom prst="arc">
              <a:avLst>
                <a:gd name="adj1" fmla="val 17818197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734832F8-B3B5-8C21-2851-08EC5AC2315D}"/>
                </a:ext>
              </a:extLst>
            </p:cNvPr>
            <p:cNvSpPr/>
            <p:nvPr/>
          </p:nvSpPr>
          <p:spPr>
            <a:xfrm rot="19890564">
              <a:off x="2605980" y="1533543"/>
              <a:ext cx="669344" cy="914400"/>
            </a:xfrm>
            <a:prstGeom prst="arc">
              <a:avLst>
                <a:gd name="adj1" fmla="val 17818197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BCDACC-C669-90F5-613C-14635B122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9309" y="2070396"/>
              <a:ext cx="106221" cy="36000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D019A9-F86C-B9C3-3B96-832A3A411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804" y="1566850"/>
              <a:ext cx="106221" cy="36000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2942F3-A75A-F545-8973-5D9DD9B3D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8477" y="2348747"/>
              <a:ext cx="449105" cy="163488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E5F3DE-87E4-1F5A-C675-FAB133AEA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675" y="2250990"/>
              <a:ext cx="450549" cy="167998"/>
            </a:xfrm>
            <a:prstGeom prst="line">
              <a:avLst/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8B06CC7B-5184-9133-AF2B-6047D177307C}"/>
                </a:ext>
              </a:extLst>
            </p:cNvPr>
            <p:cNvSpPr/>
            <p:nvPr/>
          </p:nvSpPr>
          <p:spPr>
            <a:xfrm rot="19890564">
              <a:off x="2408561" y="1975524"/>
              <a:ext cx="669344" cy="914400"/>
            </a:xfrm>
            <a:prstGeom prst="arc">
              <a:avLst>
                <a:gd name="adj1" fmla="val 1787521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064EE4C5-DD73-083A-932B-3F7F0701A4A1}"/>
                </a:ext>
              </a:extLst>
            </p:cNvPr>
            <p:cNvSpPr/>
            <p:nvPr/>
          </p:nvSpPr>
          <p:spPr>
            <a:xfrm rot="19890564">
              <a:off x="2881879" y="1819942"/>
              <a:ext cx="669344" cy="914400"/>
            </a:xfrm>
            <a:prstGeom prst="arc">
              <a:avLst>
                <a:gd name="adj1" fmla="val 1787521"/>
                <a:gd name="adj2" fmla="val 2439803"/>
              </a:avLst>
            </a:prstGeom>
            <a:ln w="12700" cap="rnd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C2F377C-2206-CD2E-353E-4112C8CB3208}"/>
              </a:ext>
            </a:extLst>
          </p:cNvPr>
          <p:cNvSpPr/>
          <p:nvPr/>
        </p:nvSpPr>
        <p:spPr>
          <a:xfrm>
            <a:off x="0" y="979714"/>
            <a:ext cx="12192000" cy="5524452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F5AA2-040C-1372-E984-6575660DCF0A}"/>
              </a:ext>
            </a:extLst>
          </p:cNvPr>
          <p:cNvSpPr/>
          <p:nvPr/>
        </p:nvSpPr>
        <p:spPr>
          <a:xfrm>
            <a:off x="0" y="2343952"/>
            <a:ext cx="12192000" cy="29481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540DF7B-CF35-B195-E876-5406CF4E1EBB}"/>
              </a:ext>
            </a:extLst>
          </p:cNvPr>
          <p:cNvGrpSpPr/>
          <p:nvPr/>
        </p:nvGrpSpPr>
        <p:grpSpPr>
          <a:xfrm>
            <a:off x="3280333" y="2596634"/>
            <a:ext cx="2160000" cy="2160000"/>
            <a:chOff x="3280333" y="2596634"/>
            <a:chExt cx="2160000" cy="2160000"/>
          </a:xfrm>
        </p:grpSpPr>
        <p:sp>
          <p:nvSpPr>
            <p:cNvPr id="15" name="Circle: Hollow 26">
              <a:extLst>
                <a:ext uri="{FF2B5EF4-FFF2-40B4-BE49-F238E27FC236}">
                  <a16:creationId xmlns:a16="http://schemas.microsoft.com/office/drawing/2014/main" id="{68CD75DD-B41E-3AA3-2C10-D914CD11DBBB}"/>
                </a:ext>
              </a:extLst>
            </p:cNvPr>
            <p:cNvSpPr/>
            <p:nvPr/>
          </p:nvSpPr>
          <p:spPr>
            <a:xfrm>
              <a:off x="3280333" y="2596634"/>
              <a:ext cx="2160000" cy="2160000"/>
            </a:xfrm>
            <a:prstGeom prst="donut">
              <a:avLst>
                <a:gd name="adj" fmla="val 9959"/>
              </a:avLst>
            </a:prstGeom>
            <a:solidFill>
              <a:srgbClr val="F475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6" name="Circle: Hollow 27">
              <a:extLst>
                <a:ext uri="{FF2B5EF4-FFF2-40B4-BE49-F238E27FC236}">
                  <a16:creationId xmlns:a16="http://schemas.microsoft.com/office/drawing/2014/main" id="{F35E2B57-BC4B-54AB-FA04-CE0AEB577FD9}"/>
                </a:ext>
              </a:extLst>
            </p:cNvPr>
            <p:cNvSpPr/>
            <p:nvPr/>
          </p:nvSpPr>
          <p:spPr>
            <a:xfrm>
              <a:off x="3456736" y="2778371"/>
              <a:ext cx="1800000" cy="1800000"/>
            </a:xfrm>
            <a:prstGeom prst="donut">
              <a:avLst>
                <a:gd name="adj" fmla="val 10939"/>
              </a:avLst>
            </a:prstGeom>
            <a:solidFill>
              <a:srgbClr val="CACA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6D8D23-BBCF-D91D-3068-FA9CBEA032A3}"/>
                </a:ext>
              </a:extLst>
            </p:cNvPr>
            <p:cNvSpPr/>
            <p:nvPr/>
          </p:nvSpPr>
          <p:spPr>
            <a:xfrm>
              <a:off x="3640333" y="2948846"/>
              <a:ext cx="1440000" cy="1440000"/>
            </a:xfrm>
            <a:prstGeom prst="ellipse">
              <a:avLst/>
            </a:prstGeom>
            <a:noFill/>
            <a:ln w="57150">
              <a:solidFill>
                <a:srgbClr val="2E18C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8" name="Partial Circle 29">
            <a:extLst>
              <a:ext uri="{FF2B5EF4-FFF2-40B4-BE49-F238E27FC236}">
                <a16:creationId xmlns:a16="http://schemas.microsoft.com/office/drawing/2014/main" id="{4743F3E6-D29E-9B61-302C-EDA73701F6D4}"/>
              </a:ext>
            </a:extLst>
          </p:cNvPr>
          <p:cNvSpPr/>
          <p:nvPr/>
        </p:nvSpPr>
        <p:spPr>
          <a:xfrm rot="10800000">
            <a:off x="3185740" y="2416634"/>
            <a:ext cx="2520000" cy="2520000"/>
          </a:xfrm>
          <a:prstGeom prst="pie">
            <a:avLst>
              <a:gd name="adj1" fmla="val 19701463"/>
              <a:gd name="adj2" fmla="val 127825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9A651D-1AFF-4FA3-BA7B-D8FA725B8F3E}"/>
              </a:ext>
            </a:extLst>
          </p:cNvPr>
          <p:cNvSpPr/>
          <p:nvPr/>
        </p:nvSpPr>
        <p:spPr>
          <a:xfrm>
            <a:off x="6987036" y="4176110"/>
            <a:ext cx="1800000" cy="199696"/>
          </a:xfrm>
          <a:prstGeom prst="rect">
            <a:avLst/>
          </a:prstGeom>
          <a:solidFill>
            <a:srgbClr val="F475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373B2D-07A1-00E9-A8E6-4E8574F1CB07}"/>
              </a:ext>
            </a:extLst>
          </p:cNvPr>
          <p:cNvSpPr/>
          <p:nvPr/>
        </p:nvSpPr>
        <p:spPr>
          <a:xfrm>
            <a:off x="6987036" y="3976414"/>
            <a:ext cx="1799999" cy="199696"/>
          </a:xfrm>
          <a:prstGeom prst="rect">
            <a:avLst/>
          </a:prstGeom>
          <a:solidFill>
            <a:srgbClr val="CACA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D43E9B-ED17-94BE-F5B0-7A0553406AD2}"/>
              </a:ext>
            </a:extLst>
          </p:cNvPr>
          <p:cNvCxnSpPr/>
          <p:nvPr/>
        </p:nvCxnSpPr>
        <p:spPr>
          <a:xfrm>
            <a:off x="6987036" y="3949704"/>
            <a:ext cx="1800000" cy="0"/>
          </a:xfrm>
          <a:prstGeom prst="line">
            <a:avLst/>
          </a:prstGeom>
          <a:ln w="57150">
            <a:solidFill>
              <a:srgbClr val="2E18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65CD7A03-82F6-2F66-6532-83C7EEC9D74A}"/>
              </a:ext>
            </a:extLst>
          </p:cNvPr>
          <p:cNvSpPr/>
          <p:nvPr/>
        </p:nvSpPr>
        <p:spPr>
          <a:xfrm>
            <a:off x="4989130" y="3957838"/>
            <a:ext cx="817055" cy="933733"/>
          </a:xfrm>
          <a:prstGeom prst="arc">
            <a:avLst>
              <a:gd name="adj1" fmla="val 14785717"/>
              <a:gd name="adj2" fmla="val 2057730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DA1CB896-CE2E-1BE3-BA28-83C86D4A3682}"/>
              </a:ext>
            </a:extLst>
          </p:cNvPr>
          <p:cNvSpPr/>
          <p:nvPr/>
        </p:nvSpPr>
        <p:spPr>
          <a:xfrm flipH="1">
            <a:off x="2997351" y="3957838"/>
            <a:ext cx="817055" cy="933733"/>
          </a:xfrm>
          <a:prstGeom prst="arc">
            <a:avLst>
              <a:gd name="adj1" fmla="val 14785717"/>
              <a:gd name="adj2" fmla="val 2057730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24866-1F40-7CBE-DBAE-03A8EA8FE6F6}"/>
              </a:ext>
            </a:extLst>
          </p:cNvPr>
          <p:cNvCxnSpPr/>
          <p:nvPr/>
        </p:nvCxnSpPr>
        <p:spPr>
          <a:xfrm>
            <a:off x="7461367" y="3692523"/>
            <a:ext cx="85133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5131A-47A7-94EE-4BE2-F3AEF02BE315}"/>
              </a:ext>
            </a:extLst>
          </p:cNvPr>
          <p:cNvCxnSpPr>
            <a:cxnSpLocks/>
          </p:cNvCxnSpPr>
          <p:nvPr/>
        </p:nvCxnSpPr>
        <p:spPr>
          <a:xfrm>
            <a:off x="7398308" y="4545648"/>
            <a:ext cx="3527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CB28EB-1CE1-9D7D-D1E7-7940ADB1E691}"/>
              </a:ext>
            </a:extLst>
          </p:cNvPr>
          <p:cNvCxnSpPr>
            <a:cxnSpLocks/>
          </p:cNvCxnSpPr>
          <p:nvPr/>
        </p:nvCxnSpPr>
        <p:spPr>
          <a:xfrm flipH="1">
            <a:off x="7977071" y="4545648"/>
            <a:ext cx="3527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E7E84DB-75B9-BF14-37F4-72249D83E76C}"/>
              </a:ext>
            </a:extLst>
          </p:cNvPr>
          <p:cNvSpPr txBox="1"/>
          <p:nvPr/>
        </p:nvSpPr>
        <p:spPr>
          <a:xfrm>
            <a:off x="6987036" y="3192058"/>
            <a:ext cx="17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Stretched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BFEFF0-93F4-D20C-1E2F-B35CC10A5F76}"/>
              </a:ext>
            </a:extLst>
          </p:cNvPr>
          <p:cNvSpPr txBox="1"/>
          <p:nvPr/>
        </p:nvSpPr>
        <p:spPr>
          <a:xfrm>
            <a:off x="6987037" y="4726334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Compressed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B4F279-82BE-2B02-D155-2BB1C968E8CD}"/>
              </a:ext>
            </a:extLst>
          </p:cNvPr>
          <p:cNvSpPr txBox="1"/>
          <p:nvPr/>
        </p:nvSpPr>
        <p:spPr>
          <a:xfrm>
            <a:off x="4415893" y="256385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Deformation field?</a:t>
            </a:r>
          </a:p>
        </p:txBody>
      </p:sp>
    </p:spTree>
    <p:extLst>
      <p:ext uri="{BB962C8B-B14F-4D97-AF65-F5344CB8AC3E}">
        <p14:creationId xmlns:p14="http://schemas.microsoft.com/office/powerpoint/2010/main" val="389783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57" grpId="0" animBg="1"/>
      <p:bldP spid="14" grpId="0" animBg="1"/>
      <p:bldP spid="28" grpId="0" animBg="1"/>
      <p:bldP spid="30" grpId="0" animBg="1"/>
      <p:bldP spid="31" grpId="0" animBg="1"/>
      <p:bldP spid="34" grpId="0" animBg="1"/>
      <p:bldP spid="36" grpId="0" animBg="1"/>
      <p:bldP spid="51" grpId="0"/>
      <p:bldP spid="52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E4198-D333-602A-610E-E43EF36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A6E949-E388-72AB-F1CD-B42D02D2D01D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biomechanics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How to deal with limited data?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F8D71-301E-F022-FB0C-2493BD12A9FE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A9571DC-EACA-DE88-F373-0AC68C0AAE1B}"/>
              </a:ext>
            </a:extLst>
          </p:cNvPr>
          <p:cNvSpPr txBox="1"/>
          <p:nvPr/>
        </p:nvSpPr>
        <p:spPr>
          <a:xfrm>
            <a:off x="523952" y="928110"/>
            <a:ext cx="1098331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60-day head down bead rest (HDBR) study: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Measurements at the carotid, femoral, and popliteal artery.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Tonometer pressure and ultrasound diameter and IMT.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Ø"/>
            </a:pP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55D63-CB68-82ED-4408-AE8C03AAD60F}"/>
              </a:ext>
            </a:extLst>
          </p:cNvPr>
          <p:cNvSpPr txBox="1"/>
          <p:nvPr/>
        </p:nvSpPr>
        <p:spPr>
          <a:xfrm>
            <a:off x="465865" y="56052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47375-BF72-3D14-C2D5-A20920C287EF}"/>
              </a:ext>
            </a:extLst>
          </p:cNvPr>
          <p:cNvSpPr txBox="1"/>
          <p:nvPr/>
        </p:nvSpPr>
        <p:spPr>
          <a:xfrm>
            <a:off x="3749296" y="5328273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HDBR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Day 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CA3F41-7C6F-60DB-F807-AB48D7AEF719}"/>
              </a:ext>
            </a:extLst>
          </p:cNvPr>
          <p:cNvSpPr txBox="1"/>
          <p:nvPr/>
        </p:nvSpPr>
        <p:spPr>
          <a:xfrm>
            <a:off x="5956829" y="5328273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HDBR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Day 52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2053D-1F19-4548-891A-14494F8183AC}"/>
              </a:ext>
            </a:extLst>
          </p:cNvPr>
          <p:cNvSpPr txBox="1"/>
          <p:nvPr/>
        </p:nvSpPr>
        <p:spPr>
          <a:xfrm>
            <a:off x="7892036" y="532827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Day 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F27D22-1B3A-CE3F-1A88-9CDC400A55E5}"/>
              </a:ext>
            </a:extLst>
          </p:cNvPr>
          <p:cNvSpPr txBox="1"/>
          <p:nvPr/>
        </p:nvSpPr>
        <p:spPr>
          <a:xfrm>
            <a:off x="9454259" y="532827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Day 30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3B898D-B814-3D8A-E322-3CEFFAE81FE5}"/>
              </a:ext>
            </a:extLst>
          </p:cNvPr>
          <p:cNvGrpSpPr/>
          <p:nvPr/>
        </p:nvGrpSpPr>
        <p:grpSpPr>
          <a:xfrm>
            <a:off x="546254" y="3882106"/>
            <a:ext cx="11063702" cy="2600614"/>
            <a:chOff x="523952" y="3962707"/>
            <a:chExt cx="11063702" cy="26006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B94F1B-CCF0-C15C-382C-C3670FD7F7AD}"/>
                </a:ext>
              </a:extLst>
            </p:cNvPr>
            <p:cNvGrpSpPr/>
            <p:nvPr/>
          </p:nvGrpSpPr>
          <p:grpSpPr>
            <a:xfrm>
              <a:off x="604343" y="6075631"/>
              <a:ext cx="10983311" cy="487690"/>
              <a:chOff x="604343" y="6075631"/>
              <a:chExt cx="10983311" cy="487690"/>
            </a:xfrm>
          </p:grpSpPr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43EF18C7-22CF-BF46-3431-59E20CE96074}"/>
                  </a:ext>
                </a:extLst>
              </p:cNvPr>
              <p:cNvSpPr/>
              <p:nvPr/>
            </p:nvSpPr>
            <p:spPr>
              <a:xfrm>
                <a:off x="604343" y="6078689"/>
                <a:ext cx="10983311" cy="484632"/>
              </a:xfrm>
              <a:prstGeom prst="rightArrow">
                <a:avLst/>
              </a:prstGeom>
              <a:solidFill>
                <a:srgbClr val="BC3E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4F5FE8-14EE-E5E4-C705-4BCA5DB1FA72}"/>
                  </a:ext>
                </a:extLst>
              </p:cNvPr>
              <p:cNvSpPr/>
              <p:nvPr/>
            </p:nvSpPr>
            <p:spPr>
              <a:xfrm>
                <a:off x="605725" y="6201061"/>
                <a:ext cx="745200" cy="241200"/>
              </a:xfrm>
              <a:prstGeom prst="rect">
                <a:avLst/>
              </a:prstGeom>
              <a:solidFill>
                <a:srgbClr val="0062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CC54DF-01A0-3F98-2D4B-D98EA09BCC29}"/>
                  </a:ext>
                </a:extLst>
              </p:cNvPr>
              <p:cNvSpPr/>
              <p:nvPr/>
            </p:nvSpPr>
            <p:spPr>
              <a:xfrm>
                <a:off x="1350925" y="6200405"/>
                <a:ext cx="5821662" cy="241200"/>
              </a:xfrm>
              <a:prstGeom prst="rect">
                <a:avLst/>
              </a:prstGeom>
              <a:solidFill>
                <a:srgbClr val="EF9B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0BD817-A838-22E9-B704-F62B17546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25" y="6078689"/>
                <a:ext cx="0" cy="1155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D3780F-C2E4-3546-BB3D-B1C60EB72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811" y="6080845"/>
                <a:ext cx="0" cy="1155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BA8A9F8-212B-85F4-040A-F49F82B21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802" y="6078688"/>
                <a:ext cx="0" cy="1155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A3A682-B0E6-85D7-66CA-A2B0CA2D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9380" y="6075631"/>
                <a:ext cx="0" cy="1155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C37CDD-2200-2BB7-FE2B-84E8C9F01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1603" y="6075631"/>
                <a:ext cx="0" cy="1155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0B8E75-7025-FC90-E58C-5B4BF820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115"/>
            <a:stretch>
              <a:fillRect/>
            </a:stretch>
          </p:blipFill>
          <p:spPr>
            <a:xfrm>
              <a:off x="2111081" y="4251630"/>
              <a:ext cx="4147459" cy="9637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DAA12-78C1-42B9-328D-B358AFCFA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534" t="12790" r="19306" b="9575"/>
            <a:stretch/>
          </p:blipFill>
          <p:spPr>
            <a:xfrm>
              <a:off x="523952" y="3962708"/>
              <a:ext cx="908745" cy="13525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1FB66E-AA65-CBF0-8463-80EED21BE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534" t="12790" r="19306" b="9576"/>
            <a:stretch/>
          </p:blipFill>
          <p:spPr>
            <a:xfrm>
              <a:off x="8977584" y="3962707"/>
              <a:ext cx="908745" cy="1352550"/>
            </a:xfrm>
            <a:prstGeom prst="rect">
              <a:avLst/>
            </a:prstGeom>
          </p:spPr>
        </p:pic>
      </p:grp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2A60AA5E-69E3-7CB2-0BEA-C7EB2369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CA682-4BFF-60E7-A6E6-FC4957AFC24C}"/>
              </a:ext>
            </a:extLst>
          </p:cNvPr>
          <p:cNvSpPr txBox="1"/>
          <p:nvPr/>
        </p:nvSpPr>
        <p:spPr>
          <a:xfrm>
            <a:off x="8679848" y="1425216"/>
            <a:ext cx="3142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Boutouyrie</a:t>
            </a:r>
            <a:r>
              <a:rPr lang="en-GB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</a:t>
            </a:r>
            <a:r>
              <a:rPr lang="en-GB" sz="16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Hypertens</a:t>
            </a:r>
            <a:r>
              <a:rPr lang="en-GB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2022, 40: 2058–2067.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38D977-9C0C-CA7A-AB9B-E0D252900F6D}"/>
              </a:ext>
            </a:extLst>
          </p:cNvPr>
          <p:cNvGrpSpPr>
            <a:grpSpLocks noChangeAspect="1"/>
          </p:cNvGrpSpPr>
          <p:nvPr/>
        </p:nvGrpSpPr>
        <p:grpSpPr>
          <a:xfrm>
            <a:off x="601668" y="2491012"/>
            <a:ext cx="10988665" cy="2736000"/>
            <a:chOff x="209006" y="2414812"/>
            <a:chExt cx="11701407" cy="29134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FE71EB-AE3E-0678-451D-AD442FD5A02C}"/>
                </a:ext>
              </a:extLst>
            </p:cNvPr>
            <p:cNvSpPr/>
            <p:nvPr/>
          </p:nvSpPr>
          <p:spPr>
            <a:xfrm>
              <a:off x="209006" y="2414812"/>
              <a:ext cx="11701407" cy="2913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1">
              <a:extLst>
                <a:ext uri="{FF2B5EF4-FFF2-40B4-BE49-F238E27FC236}">
                  <a16:creationId xmlns:a16="http://schemas.microsoft.com/office/drawing/2014/main" id="{B7B8C9F9-11E6-2351-1D79-8D56E5B81FC0}"/>
                </a:ext>
              </a:extLst>
            </p:cNvPr>
            <p:cNvSpPr txBox="1"/>
            <p:nvPr/>
          </p:nvSpPr>
          <p:spPr>
            <a:xfrm>
              <a:off x="1610343" y="2414812"/>
              <a:ext cx="1630503" cy="36051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Carotid artery</a:t>
              </a:r>
            </a:p>
          </p:txBody>
        </p:sp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87F3B243-AD39-21B1-484D-672693F1252F}"/>
                </a:ext>
              </a:extLst>
            </p:cNvPr>
            <p:cNvSpPr txBox="1"/>
            <p:nvPr/>
          </p:nvSpPr>
          <p:spPr>
            <a:xfrm>
              <a:off x="5320758" y="2414812"/>
              <a:ext cx="1715853" cy="36051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Femoral artery</a:t>
              </a:r>
            </a:p>
          </p:txBody>
        </p:sp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5D8C6809-FDDA-3D3E-C817-181EDA46AF96}"/>
                </a:ext>
              </a:extLst>
            </p:cNvPr>
            <p:cNvSpPr txBox="1"/>
            <p:nvPr/>
          </p:nvSpPr>
          <p:spPr>
            <a:xfrm>
              <a:off x="9130666" y="2414812"/>
              <a:ext cx="1777304" cy="36051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Popliteal artery</a:t>
              </a:r>
            </a:p>
          </p:txBody>
        </p:sp>
        <p:pic>
          <p:nvPicPr>
            <p:cNvPr id="14" name="Picture 13" descr="A curved object with colorful dots&#10;&#10;AI-generated content may be incorrect.">
              <a:extLst>
                <a:ext uri="{FF2B5EF4-FFF2-40B4-BE49-F238E27FC236}">
                  <a16:creationId xmlns:a16="http://schemas.microsoft.com/office/drawing/2014/main" id="{C42717EA-13F4-5CA9-33EE-B4DF24DA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82" y="2719886"/>
              <a:ext cx="3670300" cy="2514600"/>
            </a:xfrm>
            <a:prstGeom prst="rect">
              <a:avLst/>
            </a:prstGeom>
          </p:spPr>
        </p:pic>
        <p:pic>
          <p:nvPicPr>
            <p:cNvPr id="19" name="Picture 18" descr="A group of colored lines&#10;&#10;AI-generated content may be incorrect.">
              <a:extLst>
                <a:ext uri="{FF2B5EF4-FFF2-40B4-BE49-F238E27FC236}">
                  <a16:creationId xmlns:a16="http://schemas.microsoft.com/office/drawing/2014/main" id="{21B1E68B-ECB0-476E-3896-172535D0A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3518" y="2703105"/>
              <a:ext cx="3517900" cy="2527300"/>
            </a:xfrm>
            <a:prstGeom prst="rect">
              <a:avLst/>
            </a:prstGeom>
          </p:spPr>
        </p:pic>
        <p:pic>
          <p:nvPicPr>
            <p:cNvPr id="24" name="Picture 23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DD4B28F9-2D80-3247-5694-1994BA6E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9487" y="2706582"/>
              <a:ext cx="3517900" cy="25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8016-DC88-D2DB-FBB5-DD9F7486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4F6E95-14B8-B97C-7F6D-5D831076271D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We are hiring!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3203E0-09C9-5C6D-1C09-4796D45DBDDB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3F8C69CE-5D9F-1191-9F8D-A394A850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C10A37-8876-5A8C-B0EC-EA60801E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58" t="16897" r="16021" b="13164"/>
          <a:stretch>
            <a:fillRect/>
          </a:stretch>
        </p:blipFill>
        <p:spPr>
          <a:xfrm>
            <a:off x="2032233" y="996058"/>
            <a:ext cx="8127534" cy="54355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2A2DE46-4413-ABD1-B132-C9DFE16EBEA3}"/>
              </a:ext>
            </a:extLst>
          </p:cNvPr>
          <p:cNvSpPr/>
          <p:nvPr/>
        </p:nvSpPr>
        <p:spPr>
          <a:xfrm>
            <a:off x="8062622" y="4937760"/>
            <a:ext cx="1455089" cy="28624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77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t="-13000" r="-6000" b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2F2E4CE-9483-8B0C-0E9F-6AFBDEFF1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954" y="2549470"/>
            <a:ext cx="11190091" cy="823069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spcAft>
                <a:spcPts val="5400"/>
              </a:spcAft>
            </a:pPr>
            <a:r>
              <a:rPr lang="en-GB" sz="4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8594AF-4F1A-8633-5636-7824D594B6AA}"/>
              </a:ext>
            </a:extLst>
          </p:cNvPr>
          <p:cNvSpPr/>
          <p:nvPr/>
        </p:nvSpPr>
        <p:spPr>
          <a:xfrm>
            <a:off x="0" y="3474139"/>
            <a:ext cx="12192000" cy="3383862"/>
          </a:xfrm>
          <a:prstGeom prst="rect">
            <a:avLst/>
          </a:prstGeom>
          <a:gradFill>
            <a:gsLst>
              <a:gs pos="0">
                <a:srgbClr val="7F550B">
                  <a:alpha val="69900"/>
                </a:srgbClr>
              </a:gs>
              <a:gs pos="74000">
                <a:srgbClr val="7F550B"/>
              </a:gs>
              <a:gs pos="100000">
                <a:srgbClr val="7F550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9D864-4EC8-CDB0-B0D0-8D488D10D11A}"/>
              </a:ext>
            </a:extLst>
          </p:cNvPr>
          <p:cNvSpPr txBox="1"/>
          <p:nvPr/>
        </p:nvSpPr>
        <p:spPr>
          <a:xfrm>
            <a:off x="114300" y="4283708"/>
            <a:ext cx="12471400" cy="30808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Biomedical Engineering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Bart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Spronck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Koen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Reesink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Tammo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Delhaas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Cédric Neutel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Mobina Izadpanah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Myrthe van der Bruggen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Koen van der Laan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Cindy van Loo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Medicine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Margarita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Pencheva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9750" indent="-285750">
              <a:lnSpc>
                <a:spcPct val="8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Casper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Schalkwijk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Cardiovascular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Centre</a:t>
            </a: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Pierre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Boutouyrie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9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Rosa Maria Bruno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GB" sz="16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GB" sz="16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GB" sz="16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</a:p>
          <a:p>
            <a:pPr marL="429750" indent="-28575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Schurgers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Durham University</a:t>
            </a:r>
          </a:p>
          <a:p>
            <a:pPr marL="429750" indent="-28575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Ashraf </a:t>
            </a:r>
            <a:r>
              <a:rPr lang="en-GB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</a:t>
            </a:r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University</a:t>
            </a:r>
          </a:p>
          <a:p>
            <a:pPr marL="429750" indent="-28575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 Wilkinson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Amsterdam</a:t>
            </a:r>
          </a:p>
          <a:p>
            <a:pPr marL="429750" indent="-285750">
              <a:lnSpc>
                <a:spcPct val="8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Shaiv Parikh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GB" sz="16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Yale University</a:t>
            </a:r>
          </a:p>
          <a:p>
            <a:pPr marL="429750" indent="-285750">
              <a:lnSpc>
                <a:spcPct val="8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 Humphrey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Carnegie Mellon University</a:t>
            </a:r>
          </a:p>
          <a:p>
            <a:pPr marL="429750" indent="-285750">
              <a:lnSpc>
                <a:spcPct val="8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Szafron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GB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Iowa State University</a:t>
            </a:r>
          </a:p>
          <a:p>
            <a:pPr marL="429750" indent="-285750">
              <a:lnSpc>
                <a:spcPct val="8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Abhay Ramachandra</a:t>
            </a:r>
          </a:p>
          <a:p>
            <a:pPr marL="144000">
              <a:lnSpc>
                <a:spcPct val="80000"/>
              </a:lnSpc>
              <a:spcAft>
                <a:spcPts val="600"/>
              </a:spcAft>
            </a:pP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B5FD0-5C27-AB83-D0C2-769D19055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3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08" y="209058"/>
            <a:ext cx="1255378" cy="944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AAADF-6A3C-F27F-AE13-CE76EB8C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086" y="209058"/>
            <a:ext cx="698720" cy="944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2917D-B42C-7963-A7FA-C5BA4AED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4156" y="136534"/>
            <a:ext cx="1114663" cy="11146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E78A0C-C545-83A2-4152-647EC28F6218}"/>
              </a:ext>
            </a:extLst>
          </p:cNvPr>
          <p:cNvGrpSpPr/>
          <p:nvPr/>
        </p:nvGrpSpPr>
        <p:grpSpPr>
          <a:xfrm>
            <a:off x="4183846" y="3521708"/>
            <a:ext cx="3824308" cy="482600"/>
            <a:chOff x="1637530" y="3521708"/>
            <a:chExt cx="3824308" cy="482600"/>
          </a:xfrm>
        </p:grpSpPr>
        <p:pic>
          <p:nvPicPr>
            <p:cNvPr id="10" name="Graphic 9" descr="Email outline">
              <a:extLst>
                <a:ext uri="{FF2B5EF4-FFF2-40B4-BE49-F238E27FC236}">
                  <a16:creationId xmlns:a16="http://schemas.microsoft.com/office/drawing/2014/main" id="{78BA5471-0DBB-0DD2-D089-221068B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37530" y="3521708"/>
              <a:ext cx="482600" cy="48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71B242-4F64-7ED1-ECFA-DD8ABE41C79C}"/>
                </a:ext>
              </a:extLst>
            </p:cNvPr>
            <p:cNvSpPr txBox="1"/>
            <p:nvPr/>
          </p:nvSpPr>
          <p:spPr>
            <a:xfrm>
              <a:off x="2189019" y="3593731"/>
              <a:ext cx="3272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a.giudici@maastrichtuniversity.nl</a:t>
              </a:r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86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DD7F-8740-E919-B6C6-94632203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B49FE1A4-1086-2C5A-D9BD-DE12427AB499}"/>
              </a:ext>
            </a:extLst>
          </p:cNvPr>
          <p:cNvGrpSpPr/>
          <p:nvPr/>
        </p:nvGrpSpPr>
        <p:grpSpPr>
          <a:xfrm>
            <a:off x="153229" y="4160159"/>
            <a:ext cx="2650344" cy="1867881"/>
            <a:chOff x="153229" y="4160159"/>
            <a:chExt cx="2650344" cy="1867881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C0260AF9-9694-9FE6-B47C-1B118DC083FC}"/>
                </a:ext>
              </a:extLst>
            </p:cNvPr>
            <p:cNvSpPr/>
            <p:nvPr/>
          </p:nvSpPr>
          <p:spPr>
            <a:xfrm>
              <a:off x="579798" y="4754879"/>
              <a:ext cx="1744815" cy="674333"/>
            </a:xfrm>
            <a:prstGeom prst="cube">
              <a:avLst>
                <a:gd name="adj" fmla="val 87249"/>
              </a:avLst>
            </a:prstGeom>
            <a:solidFill>
              <a:srgbClr val="E8947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0C2910-FD34-002C-810A-B96D134B9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891" y="4384486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2BD6E41-9498-3F66-7412-8418A732D0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2097" y="5479459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5FA26A-5BB9-CB39-2376-A1A52159F6B4}"/>
                </a:ext>
              </a:extLst>
            </p:cNvPr>
            <p:cNvCxnSpPr>
              <a:cxnSpLocks/>
            </p:cNvCxnSpPr>
            <p:nvPr/>
          </p:nvCxnSpPr>
          <p:spPr>
            <a:xfrm>
              <a:off x="2187208" y="5033680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42EF24-0F65-D88C-B021-433B21339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00" y="5029269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639802-F012-37C4-9487-4196ADD947BA}"/>
                    </a:ext>
                  </a:extLst>
                </p:cNvPr>
                <p:cNvSpPr txBox="1"/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639802-F012-37C4-9487-4196ADD94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E2253DB-B51C-5284-249E-908B6B9BE8E9}"/>
                    </a:ext>
                  </a:extLst>
                </p:cNvPr>
                <p:cNvSpPr txBox="1"/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E2253DB-B51C-5284-249E-908B6B9BE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F3AD509-E9CB-60D6-223B-3CFF255257A9}"/>
                    </a:ext>
                  </a:extLst>
                </p:cNvPr>
                <p:cNvSpPr txBox="1"/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F3AD509-E9CB-60D6-223B-3CFF25525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1003420-C98D-6032-B43C-22719B796CF9}"/>
                    </a:ext>
                  </a:extLst>
                </p:cNvPr>
                <p:cNvSpPr txBox="1"/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1003420-C98D-6032-B43C-22719B79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1193AC8-C385-60B2-3C51-073A7904EE1E}"/>
              </a:ext>
            </a:extLst>
          </p:cNvPr>
          <p:cNvSpPr txBox="1"/>
          <p:nvPr/>
        </p:nvSpPr>
        <p:spPr>
          <a:xfrm>
            <a:off x="3510504" y="6434799"/>
            <a:ext cx="5299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Artery Res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2022, 28: 41:54.</a:t>
            </a:r>
          </a:p>
        </p:txBody>
      </p:sp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9B407A16-7813-6328-371B-A19A2BE0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567A8-075D-5E9E-1246-39E02B29955E}"/>
              </a:ext>
            </a:extLst>
          </p:cNvPr>
          <p:cNvSpPr txBox="1">
            <a:spLocks/>
          </p:cNvSpPr>
          <p:nvPr/>
        </p:nvSpPr>
        <p:spPr>
          <a:xfrm>
            <a:off x="636068" y="-3466"/>
            <a:ext cx="11690519" cy="703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Planar vs. physiological biaxial testing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57B53-AC1B-16C0-F8DE-B39F0AE7DC90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568F1079-55D4-B5C9-838B-ECFA056F2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6124" y="54892"/>
            <a:ext cx="828000" cy="82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B721B-8B34-76AC-A05E-2F9BCE84B39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99518" y="764297"/>
            <a:ext cx="9035972" cy="5661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9F9B0F-1C69-341B-9DC0-9AE069F75A1D}"/>
              </a:ext>
            </a:extLst>
          </p:cNvPr>
          <p:cNvSpPr/>
          <p:nvPr/>
        </p:nvSpPr>
        <p:spPr>
          <a:xfrm>
            <a:off x="185158" y="3404122"/>
            <a:ext cx="11894236" cy="301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group of red white and blue lines&#10;&#10;AI-generated content may be incorrect.">
            <a:extLst>
              <a:ext uri="{FF2B5EF4-FFF2-40B4-BE49-F238E27FC236}">
                <a16:creationId xmlns:a16="http://schemas.microsoft.com/office/drawing/2014/main" id="{7F001D0C-A05B-0609-86B3-857669200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89708"/>
          <a:stretch>
            <a:fillRect/>
          </a:stretch>
        </p:blipFill>
        <p:spPr>
          <a:xfrm>
            <a:off x="2991890" y="3241964"/>
            <a:ext cx="9051228" cy="5826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46B603B-894C-8176-7109-5917646EAD2B}"/>
              </a:ext>
            </a:extLst>
          </p:cNvPr>
          <p:cNvGrpSpPr/>
          <p:nvPr/>
        </p:nvGrpSpPr>
        <p:grpSpPr>
          <a:xfrm>
            <a:off x="4320214" y="2471776"/>
            <a:ext cx="3636368" cy="517400"/>
            <a:chOff x="2962762" y="2471776"/>
            <a:chExt cx="3636368" cy="517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68A62C-CB25-1674-4CBA-17EC69BD4461}"/>
                </a:ext>
              </a:extLst>
            </p:cNvPr>
            <p:cNvSpPr/>
            <p:nvPr/>
          </p:nvSpPr>
          <p:spPr>
            <a:xfrm rot="20027367">
              <a:off x="2962762" y="2471776"/>
              <a:ext cx="914400" cy="453998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F345D7-B185-7983-9A88-85833074A7DF}"/>
                </a:ext>
              </a:extLst>
            </p:cNvPr>
            <p:cNvSpPr/>
            <p:nvPr/>
          </p:nvSpPr>
          <p:spPr>
            <a:xfrm rot="20479099">
              <a:off x="5684730" y="2536754"/>
              <a:ext cx="914400" cy="452422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630EF8B-5BED-92E4-8348-49CF809CC287}"/>
              </a:ext>
            </a:extLst>
          </p:cNvPr>
          <p:cNvSpPr/>
          <p:nvPr/>
        </p:nvSpPr>
        <p:spPr>
          <a:xfrm rot="1833074">
            <a:off x="10741676" y="1108926"/>
            <a:ext cx="914400" cy="191532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3C44D-3F83-A3E2-EF52-9A390EEF1496}"/>
              </a:ext>
            </a:extLst>
          </p:cNvPr>
          <p:cNvGrpSpPr>
            <a:grpSpLocks noChangeAspect="1"/>
          </p:cNvGrpSpPr>
          <p:nvPr/>
        </p:nvGrpSpPr>
        <p:grpSpPr>
          <a:xfrm rot="21160781">
            <a:off x="218464" y="1712082"/>
            <a:ext cx="2740747" cy="970336"/>
            <a:chOff x="3283602" y="2083525"/>
            <a:chExt cx="4527784" cy="160302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361977-3E05-F329-D3BB-B48ED6ABDF2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24498" y="2092063"/>
              <a:ext cx="596986" cy="21193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8E0FE6-8FEC-4818-7E34-B4E2BC3CFCCA}"/>
                </a:ext>
              </a:extLst>
            </p:cNvPr>
            <p:cNvGrpSpPr/>
            <p:nvPr/>
          </p:nvGrpSpPr>
          <p:grpSpPr>
            <a:xfrm>
              <a:off x="4206177" y="2083525"/>
              <a:ext cx="2483206" cy="1603021"/>
              <a:chOff x="597055" y="1841985"/>
              <a:chExt cx="2483206" cy="1603021"/>
            </a:xfrm>
          </p:grpSpPr>
          <p:sp>
            <p:nvSpPr>
              <p:cNvPr id="28" name="Can 27">
                <a:extLst>
                  <a:ext uri="{FF2B5EF4-FFF2-40B4-BE49-F238E27FC236}">
                    <a16:creationId xmlns:a16="http://schemas.microsoft.com/office/drawing/2014/main" id="{3C821925-0FE8-F4E6-8B9A-11F37EEF6746}"/>
                  </a:ext>
                </a:extLst>
              </p:cNvPr>
              <p:cNvSpPr/>
              <p:nvPr/>
            </p:nvSpPr>
            <p:spPr>
              <a:xfrm rot="15027985">
                <a:off x="1100301" y="1338739"/>
                <a:ext cx="1476714" cy="2483206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2B401C-66F7-1C4C-0AF3-385083DB342D}"/>
                  </a:ext>
                </a:extLst>
              </p:cNvPr>
              <p:cNvSpPr/>
              <p:nvPr/>
            </p:nvSpPr>
            <p:spPr>
              <a:xfrm rot="20366333">
                <a:off x="752094" y="2214425"/>
                <a:ext cx="788862" cy="123058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50AC42-2801-8523-7B54-84DB43CD8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47" y="2511646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7E3169-615B-F545-8B6B-440354D6E39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62909" y="3294210"/>
              <a:ext cx="612899" cy="21758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C98848-D292-6966-D7A9-1FA748EA6D3E}"/>
                </a:ext>
              </a:extLst>
            </p:cNvPr>
            <p:cNvCxnSpPr>
              <a:cxnSpLocks/>
            </p:cNvCxnSpPr>
            <p:nvPr/>
          </p:nvCxnSpPr>
          <p:spPr>
            <a:xfrm>
              <a:off x="4755647" y="3364500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2906AD-C918-D169-D046-6D5D68E01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20" y="2910665"/>
              <a:ext cx="194954" cy="68791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14CBEE-10AE-C764-2FC6-C00DD3775E53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162771"/>
              <a:ext cx="194954" cy="6879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954C2C-84CB-1526-695D-B5CEE2970F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3897" y="2580083"/>
              <a:ext cx="149040" cy="22958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9B518C-4A31-401D-FA76-5E25EB7B4F3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363695"/>
              <a:ext cx="103263" cy="19890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AC2BA1-8A47-8F45-680C-D83408A05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705" y="2809663"/>
              <a:ext cx="165401" cy="101002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506124-5ECB-3FA4-1077-1A2355389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933" y="3176715"/>
              <a:ext cx="138004" cy="137193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F712E4-2FF1-BE5C-F470-D7FB122E5B8B}"/>
                    </a:ext>
                  </a:extLst>
                </p:cNvPr>
                <p:cNvSpPr txBox="1"/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F712E4-2FF1-BE5C-F470-D7FB122E5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6A8719-C6CF-AC2E-B4A4-74DFBD7E0F40}"/>
                    </a:ext>
                  </a:extLst>
                </p:cNvPr>
                <p:cNvSpPr txBox="1"/>
                <p:nvPr/>
              </p:nvSpPr>
              <p:spPr>
                <a:xfrm rot="439219">
                  <a:off x="3283602" y="2805871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6A8719-C6CF-AC2E-B4A4-74DFBD7E0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3283602" y="2805871"/>
                  <a:ext cx="612794" cy="610146"/>
                </a:xfrm>
                <a:prstGeom prst="rect">
                  <a:avLst/>
                </a:prstGeom>
                <a:blipFill>
                  <a:blip r:embed="rId1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9F00C9-6948-32E2-CE56-7CE9DBE4260A}"/>
                    </a:ext>
                  </a:extLst>
                </p:cNvPr>
                <p:cNvSpPr txBox="1"/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9F00C9-6948-32E2-CE56-7CE9DBE42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blipFill>
                  <a:blip r:embed="rId1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6F84ABC-772B-6748-E08F-B720F8EE43AB}"/>
              </a:ext>
            </a:extLst>
          </p:cNvPr>
          <p:cNvSpPr txBox="1"/>
          <p:nvPr/>
        </p:nvSpPr>
        <p:spPr>
          <a:xfrm>
            <a:off x="10840241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</p:spTree>
    <p:extLst>
      <p:ext uri="{BB962C8B-B14F-4D97-AF65-F5344CB8AC3E}">
        <p14:creationId xmlns:p14="http://schemas.microsoft.com/office/powerpoint/2010/main" val="31961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66246-F5A3-FF7B-2744-8FB06B23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69C7256D-AE00-42C4-D1D1-FFD22D59D137}"/>
              </a:ext>
            </a:extLst>
          </p:cNvPr>
          <p:cNvGrpSpPr/>
          <p:nvPr/>
        </p:nvGrpSpPr>
        <p:grpSpPr>
          <a:xfrm>
            <a:off x="2077133" y="4012903"/>
            <a:ext cx="2650344" cy="1867881"/>
            <a:chOff x="153229" y="4160159"/>
            <a:chExt cx="2650344" cy="1867881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FA56C112-F917-7ABB-1A93-08BF65839D14}"/>
                </a:ext>
              </a:extLst>
            </p:cNvPr>
            <p:cNvSpPr/>
            <p:nvPr/>
          </p:nvSpPr>
          <p:spPr>
            <a:xfrm>
              <a:off x="579798" y="4754879"/>
              <a:ext cx="1744815" cy="674333"/>
            </a:xfrm>
            <a:prstGeom prst="cube">
              <a:avLst>
                <a:gd name="adj" fmla="val 87249"/>
              </a:avLst>
            </a:prstGeom>
            <a:solidFill>
              <a:srgbClr val="E8947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096055-AAD8-FB9B-BE1E-6F7928039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891" y="4384486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14ED98C-53A9-DBFD-CD64-91C3BF1140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2097" y="5479459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8E7177-DD36-B94D-B8F7-731ADD730A8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208" y="5033680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F432D6-8ABE-7CAD-FD22-ADAAD3E97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00" y="5029269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D01184-77B2-C5C3-3590-EB1D3C8EE784}"/>
                    </a:ext>
                  </a:extLst>
                </p:cNvPr>
                <p:cNvSpPr txBox="1"/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D01184-77B2-C5C3-3590-EB1D3C8EE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65635D6-3614-16BA-2D99-2C6BF8394837}"/>
                    </a:ext>
                  </a:extLst>
                </p:cNvPr>
                <p:cNvSpPr txBox="1"/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65635D6-3614-16BA-2D99-2C6BF8394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925151F-0B82-CB4B-708D-7463B8807457}"/>
                    </a:ext>
                  </a:extLst>
                </p:cNvPr>
                <p:cNvSpPr txBox="1"/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925151F-0B82-CB4B-708D-7463B8807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381F210-BFEE-6538-9982-E756394AF989}"/>
                    </a:ext>
                  </a:extLst>
                </p:cNvPr>
                <p:cNvSpPr txBox="1"/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381F210-BFEE-6538-9982-E756394AF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7E4B2F0E-61B9-ECC4-0605-22FAA03F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25855-B144-0B0B-4AEC-F882D7BBEDF8}"/>
              </a:ext>
            </a:extLst>
          </p:cNvPr>
          <p:cNvSpPr txBox="1">
            <a:spLocks/>
          </p:cNvSpPr>
          <p:nvPr/>
        </p:nvSpPr>
        <p:spPr>
          <a:xfrm>
            <a:off x="636068" y="-3466"/>
            <a:ext cx="11690519" cy="703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Planar vs. physiological biaxial testing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5E6F0-0CEE-F4C7-D466-5662C89E615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ree-form: Shape 30">
            <a:extLst>
              <a:ext uri="{FF2B5EF4-FFF2-40B4-BE49-F238E27FC236}">
                <a16:creationId xmlns:a16="http://schemas.microsoft.com/office/drawing/2014/main" id="{4A500089-F95B-1E3B-D9F4-7390A7CCCEFC}"/>
              </a:ext>
            </a:extLst>
          </p:cNvPr>
          <p:cNvSpPr/>
          <p:nvPr/>
        </p:nvSpPr>
        <p:spPr>
          <a:xfrm>
            <a:off x="6068949" y="3350035"/>
            <a:ext cx="2514600" cy="2509838"/>
          </a:xfrm>
          <a:custGeom>
            <a:avLst/>
            <a:gdLst>
              <a:gd name="connsiteX0" fmla="*/ 0 w 2514600"/>
              <a:gd name="connsiteY0" fmla="*/ 2509838 h 2509838"/>
              <a:gd name="connsiteX1" fmla="*/ 623888 w 2514600"/>
              <a:gd name="connsiteY1" fmla="*/ 4763 h 2509838"/>
              <a:gd name="connsiteX2" fmla="*/ 2514600 w 2514600"/>
              <a:gd name="connsiteY2" fmla="*/ 0 h 2509838"/>
              <a:gd name="connsiteX3" fmla="*/ 2509838 w 2514600"/>
              <a:gd name="connsiteY3" fmla="*/ 1876425 h 2509838"/>
              <a:gd name="connsiteX4" fmla="*/ 0 w 2514600"/>
              <a:gd name="connsiteY4" fmla="*/ 2509838 h 250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600" h="2509838">
                <a:moveTo>
                  <a:pt x="0" y="2509838"/>
                </a:moveTo>
                <a:lnTo>
                  <a:pt x="623888" y="4763"/>
                </a:lnTo>
                <a:lnTo>
                  <a:pt x="2514600" y="0"/>
                </a:lnTo>
                <a:cubicBezTo>
                  <a:pt x="2513013" y="625475"/>
                  <a:pt x="2511425" y="1250950"/>
                  <a:pt x="2509838" y="1876425"/>
                </a:cubicBezTo>
                <a:lnTo>
                  <a:pt x="0" y="2509838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2C0EE-8279-A90E-C244-06C26033C18A}"/>
              </a:ext>
            </a:extLst>
          </p:cNvPr>
          <p:cNvSpPr txBox="1"/>
          <p:nvPr/>
        </p:nvSpPr>
        <p:spPr>
          <a:xfrm>
            <a:off x="6068949" y="6109447"/>
            <a:ext cx="4881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Circumferential stretch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D6C848-B737-67FE-641B-1526F27D5D80}"/>
              </a:ext>
            </a:extLst>
          </p:cNvPr>
          <p:cNvSpPr txBox="1"/>
          <p:nvPr/>
        </p:nvSpPr>
        <p:spPr>
          <a:xfrm>
            <a:off x="5790583" y="5813505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C1A01-7A7D-185E-954B-29A54E6D8222}"/>
              </a:ext>
            </a:extLst>
          </p:cNvPr>
          <p:cNvSpPr txBox="1"/>
          <p:nvPr/>
        </p:nvSpPr>
        <p:spPr>
          <a:xfrm>
            <a:off x="10959277" y="5851829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FC55C2-B668-2575-CDAE-B636DD63ED4E}"/>
              </a:ext>
            </a:extLst>
          </p:cNvPr>
          <p:cNvSpPr txBox="1"/>
          <p:nvPr/>
        </p:nvSpPr>
        <p:spPr>
          <a:xfrm>
            <a:off x="5731579" y="1115152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Cylinder 16">
            <a:extLst>
              <a:ext uri="{FF2B5EF4-FFF2-40B4-BE49-F238E27FC236}">
                <a16:creationId xmlns:a16="http://schemas.microsoft.com/office/drawing/2014/main" id="{363A77FC-253E-CB2A-43B0-5DFBFDFCD4E2}"/>
              </a:ext>
            </a:extLst>
          </p:cNvPr>
          <p:cNvSpPr/>
          <p:nvPr/>
        </p:nvSpPr>
        <p:spPr>
          <a:xfrm rot="5400000">
            <a:off x="9959311" y="6108019"/>
            <a:ext cx="250400" cy="438074"/>
          </a:xfrm>
          <a:prstGeom prst="can">
            <a:avLst>
              <a:gd name="adj" fmla="val 42896"/>
            </a:avLst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01F6C0F-EF5C-86E6-870C-BF7ACD981773}"/>
              </a:ext>
            </a:extLst>
          </p:cNvPr>
          <p:cNvSpPr/>
          <p:nvPr/>
        </p:nvSpPr>
        <p:spPr>
          <a:xfrm>
            <a:off x="9964727" y="6201856"/>
            <a:ext cx="149046" cy="250400"/>
          </a:xfrm>
          <a:prstGeom prst="arc">
            <a:avLst>
              <a:gd name="adj1" fmla="val 2693714"/>
              <a:gd name="adj2" fmla="val 1985853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4877AD-DCA7-3B1C-92DB-385EFAB5ED3D}"/>
              </a:ext>
            </a:extLst>
          </p:cNvPr>
          <p:cNvCxnSpPr/>
          <p:nvPr/>
        </p:nvCxnSpPr>
        <p:spPr>
          <a:xfrm flipV="1">
            <a:off x="6068947" y="3345006"/>
            <a:ext cx="2520000" cy="252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213BC1-FBC4-DC08-8B4B-97BCC9B2DEED}"/>
              </a:ext>
            </a:extLst>
          </p:cNvPr>
          <p:cNvCxnSpPr>
            <a:cxnSpLocks/>
          </p:cNvCxnSpPr>
          <p:nvPr/>
        </p:nvCxnSpPr>
        <p:spPr>
          <a:xfrm flipV="1">
            <a:off x="6064583" y="3347202"/>
            <a:ext cx="1890000" cy="252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F7E315-AC50-94C2-10F8-D0300A5A7B3E}"/>
              </a:ext>
            </a:extLst>
          </p:cNvPr>
          <p:cNvCxnSpPr>
            <a:cxnSpLocks/>
          </p:cNvCxnSpPr>
          <p:nvPr/>
        </p:nvCxnSpPr>
        <p:spPr>
          <a:xfrm flipV="1">
            <a:off x="6068947" y="3339766"/>
            <a:ext cx="1260000" cy="252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3A120F-288C-5A46-0C85-1D4A01A62E8F}"/>
              </a:ext>
            </a:extLst>
          </p:cNvPr>
          <p:cNvCxnSpPr>
            <a:cxnSpLocks/>
          </p:cNvCxnSpPr>
          <p:nvPr/>
        </p:nvCxnSpPr>
        <p:spPr>
          <a:xfrm flipV="1">
            <a:off x="6070022" y="3345006"/>
            <a:ext cx="630000" cy="252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CBBA50-C8E8-1396-0FA8-58ACDD64D17B}"/>
              </a:ext>
            </a:extLst>
          </p:cNvPr>
          <p:cNvCxnSpPr>
            <a:cxnSpLocks/>
          </p:cNvCxnSpPr>
          <p:nvPr/>
        </p:nvCxnSpPr>
        <p:spPr>
          <a:xfrm flipV="1">
            <a:off x="6068948" y="3969766"/>
            <a:ext cx="2520000" cy="189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CD04C9-B46D-1292-766C-4D9EC677AE17}"/>
              </a:ext>
            </a:extLst>
          </p:cNvPr>
          <p:cNvCxnSpPr>
            <a:cxnSpLocks/>
          </p:cNvCxnSpPr>
          <p:nvPr/>
        </p:nvCxnSpPr>
        <p:spPr>
          <a:xfrm flipV="1">
            <a:off x="6064583" y="4599766"/>
            <a:ext cx="252000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EE1858-555E-2224-6584-C64A4A1FFDDD}"/>
              </a:ext>
            </a:extLst>
          </p:cNvPr>
          <p:cNvCxnSpPr>
            <a:cxnSpLocks/>
          </p:cNvCxnSpPr>
          <p:nvPr/>
        </p:nvCxnSpPr>
        <p:spPr>
          <a:xfrm flipV="1">
            <a:off x="6067875" y="5226221"/>
            <a:ext cx="2520000" cy="63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8DC82B-92CB-B502-D7B1-DB6AEB1E6A3E}"/>
              </a:ext>
            </a:extLst>
          </p:cNvPr>
          <p:cNvCxnSpPr>
            <a:cxnSpLocks/>
          </p:cNvCxnSpPr>
          <p:nvPr/>
        </p:nvCxnSpPr>
        <p:spPr>
          <a:xfrm flipH="1" flipV="1">
            <a:off x="6060301" y="1220945"/>
            <a:ext cx="8648" cy="4648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E313D9-8E26-31A6-2CF5-D420AAEAD46B}"/>
              </a:ext>
            </a:extLst>
          </p:cNvPr>
          <p:cNvCxnSpPr>
            <a:cxnSpLocks/>
          </p:cNvCxnSpPr>
          <p:nvPr/>
        </p:nvCxnSpPr>
        <p:spPr>
          <a:xfrm flipV="1">
            <a:off x="6068949" y="5860613"/>
            <a:ext cx="5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AC94DCA-740B-F299-455F-C29279B1B1BB}"/>
              </a:ext>
            </a:extLst>
          </p:cNvPr>
          <p:cNvSpPr txBox="1"/>
          <p:nvPr/>
        </p:nvSpPr>
        <p:spPr>
          <a:xfrm>
            <a:off x="5584053" y="3217002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F52243-AEFA-2D9D-B4E0-126F024803B5}"/>
              </a:ext>
            </a:extLst>
          </p:cNvPr>
          <p:cNvSpPr txBox="1"/>
          <p:nvPr/>
        </p:nvSpPr>
        <p:spPr>
          <a:xfrm rot="16200000">
            <a:off x="3018585" y="3141650"/>
            <a:ext cx="488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Axial stretch</a:t>
            </a:r>
          </a:p>
        </p:txBody>
      </p:sp>
      <p:sp>
        <p:nvSpPr>
          <p:cNvPr id="54" name="Cylinder 35">
            <a:extLst>
              <a:ext uri="{FF2B5EF4-FFF2-40B4-BE49-F238E27FC236}">
                <a16:creationId xmlns:a16="http://schemas.microsoft.com/office/drawing/2014/main" id="{FC1299D5-782E-E9E0-0B3A-6A962AE132A9}"/>
              </a:ext>
            </a:extLst>
          </p:cNvPr>
          <p:cNvSpPr/>
          <p:nvPr/>
        </p:nvSpPr>
        <p:spPr>
          <a:xfrm>
            <a:off x="5350301" y="2138616"/>
            <a:ext cx="250400" cy="438074"/>
          </a:xfrm>
          <a:prstGeom prst="can">
            <a:avLst>
              <a:gd name="adj" fmla="val 42896"/>
            </a:avLst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085AB2-F8F7-F075-97DD-CA9FB0CFC468}"/>
              </a:ext>
            </a:extLst>
          </p:cNvPr>
          <p:cNvCxnSpPr>
            <a:stCxn id="54" idx="3"/>
            <a:endCxn id="54" idx="0"/>
          </p:cNvCxnSpPr>
          <p:nvPr/>
        </p:nvCxnSpPr>
        <p:spPr>
          <a:xfrm flipV="1">
            <a:off x="5475501" y="2246028"/>
            <a:ext cx="0" cy="330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8E09BA-B81D-60DC-1F90-05EE2AC005A3}"/>
              </a:ext>
            </a:extLst>
          </p:cNvPr>
          <p:cNvSpPr txBox="1"/>
          <p:nvPr/>
        </p:nvSpPr>
        <p:spPr>
          <a:xfrm>
            <a:off x="8421153" y="5826846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6AEF70-98DA-571E-EE96-F7F8C749A7DA}"/>
              </a:ext>
            </a:extLst>
          </p:cNvPr>
          <p:cNvSpPr txBox="1"/>
          <p:nvPr/>
        </p:nvSpPr>
        <p:spPr>
          <a:xfrm>
            <a:off x="9055188" y="4282808"/>
            <a:ext cx="2287272" cy="369332"/>
          </a:xfrm>
          <a:prstGeom prst="rect">
            <a:avLst/>
          </a:prstGeom>
          <a:solidFill>
            <a:srgbClr val="DFDFD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Planar biaxial testing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16AEABA-A4D7-681F-E4A9-5CF84297990F}"/>
              </a:ext>
            </a:extLst>
          </p:cNvPr>
          <p:cNvSpPr/>
          <p:nvPr/>
        </p:nvSpPr>
        <p:spPr>
          <a:xfrm>
            <a:off x="6145147" y="1234110"/>
            <a:ext cx="2438399" cy="820685"/>
          </a:xfrm>
          <a:prstGeom prst="rect">
            <a:avLst/>
          </a:prstGeom>
          <a:solidFill>
            <a:srgbClr val="C2D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A04FCF-F2C8-6453-2586-6D409BC85D04}"/>
              </a:ext>
            </a:extLst>
          </p:cNvPr>
          <p:cNvCxnSpPr>
            <a:cxnSpLocks/>
          </p:cNvCxnSpPr>
          <p:nvPr/>
        </p:nvCxnSpPr>
        <p:spPr>
          <a:xfrm>
            <a:off x="6145149" y="1639758"/>
            <a:ext cx="24384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043E40-B77C-BF4B-26CA-332434A09255}"/>
              </a:ext>
            </a:extLst>
          </p:cNvPr>
          <p:cNvCxnSpPr>
            <a:cxnSpLocks/>
          </p:cNvCxnSpPr>
          <p:nvPr/>
        </p:nvCxnSpPr>
        <p:spPr>
          <a:xfrm>
            <a:off x="6145149" y="2047367"/>
            <a:ext cx="24384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790F585-DD8B-9770-7CEB-E925D6302D01}"/>
              </a:ext>
            </a:extLst>
          </p:cNvPr>
          <p:cNvCxnSpPr>
            <a:cxnSpLocks/>
          </p:cNvCxnSpPr>
          <p:nvPr/>
        </p:nvCxnSpPr>
        <p:spPr>
          <a:xfrm>
            <a:off x="6145149" y="1234110"/>
            <a:ext cx="24384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BB33A70-DFF6-D0C0-A40D-B89968B418BF}"/>
              </a:ext>
            </a:extLst>
          </p:cNvPr>
          <p:cNvSpPr txBox="1">
            <a:spLocks/>
          </p:cNvSpPr>
          <p:nvPr/>
        </p:nvSpPr>
        <p:spPr>
          <a:xfrm>
            <a:off x="6775144" y="1803409"/>
            <a:ext cx="103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 = 95%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5D5408-87CD-E903-A8F8-D556C204F9C5}"/>
              </a:ext>
            </a:extLst>
          </p:cNvPr>
          <p:cNvSpPr txBox="1">
            <a:spLocks/>
          </p:cNvSpPr>
          <p:nvPr/>
        </p:nvSpPr>
        <p:spPr>
          <a:xfrm>
            <a:off x="6812043" y="1401254"/>
            <a:ext cx="103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 = 100%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6885FE-B5E5-88DC-1900-2219A235AF19}"/>
              </a:ext>
            </a:extLst>
          </p:cNvPr>
          <p:cNvSpPr txBox="1">
            <a:spLocks/>
          </p:cNvSpPr>
          <p:nvPr/>
        </p:nvSpPr>
        <p:spPr>
          <a:xfrm>
            <a:off x="6812042" y="996595"/>
            <a:ext cx="103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 = 105%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AB5995-9468-D977-9FA6-45458A68FDCC}"/>
              </a:ext>
            </a:extLst>
          </p:cNvPr>
          <p:cNvSpPr txBox="1"/>
          <p:nvPr/>
        </p:nvSpPr>
        <p:spPr>
          <a:xfrm>
            <a:off x="9055188" y="1414231"/>
            <a:ext cx="2287272" cy="369332"/>
          </a:xfrm>
          <a:prstGeom prst="rect">
            <a:avLst/>
          </a:prstGeom>
          <a:solidFill>
            <a:srgbClr val="C1DA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Inflation testing</a:t>
            </a:r>
          </a:p>
        </p:txBody>
      </p:sp>
      <p:sp>
        <p:nvSpPr>
          <p:cNvPr id="68" name="Free-form: Shape 68">
            <a:extLst>
              <a:ext uri="{FF2B5EF4-FFF2-40B4-BE49-F238E27FC236}">
                <a16:creationId xmlns:a16="http://schemas.microsoft.com/office/drawing/2014/main" id="{0B857AAD-434D-7415-6818-F1683A674ADC}"/>
              </a:ext>
            </a:extLst>
          </p:cNvPr>
          <p:cNvSpPr/>
          <p:nvPr/>
        </p:nvSpPr>
        <p:spPr>
          <a:xfrm>
            <a:off x="6211824" y="942165"/>
            <a:ext cx="2428875" cy="3986566"/>
          </a:xfrm>
          <a:custGeom>
            <a:avLst/>
            <a:gdLst>
              <a:gd name="connsiteX0" fmla="*/ 885825 w 2581275"/>
              <a:gd name="connsiteY0" fmla="*/ 4562475 h 4562475"/>
              <a:gd name="connsiteX1" fmla="*/ 1809750 w 2581275"/>
              <a:gd name="connsiteY1" fmla="*/ 3867150 h 4562475"/>
              <a:gd name="connsiteX2" fmla="*/ 2381250 w 2581275"/>
              <a:gd name="connsiteY2" fmla="*/ 2857500 h 4562475"/>
              <a:gd name="connsiteX3" fmla="*/ 2581275 w 2581275"/>
              <a:gd name="connsiteY3" fmla="*/ 1990725 h 4562475"/>
              <a:gd name="connsiteX4" fmla="*/ 2200275 w 2581275"/>
              <a:gd name="connsiteY4" fmla="*/ 133350 h 4562475"/>
              <a:gd name="connsiteX5" fmla="*/ 0 w 2581275"/>
              <a:gd name="connsiteY5" fmla="*/ 0 h 4562475"/>
              <a:gd name="connsiteX6" fmla="*/ 885825 w 2581275"/>
              <a:gd name="connsiteY6" fmla="*/ 4562475 h 4562475"/>
              <a:gd name="connsiteX0" fmla="*/ 885825 w 2428875"/>
              <a:gd name="connsiteY0" fmla="*/ 4562475 h 4562475"/>
              <a:gd name="connsiteX1" fmla="*/ 1809750 w 2428875"/>
              <a:gd name="connsiteY1" fmla="*/ 3867150 h 4562475"/>
              <a:gd name="connsiteX2" fmla="*/ 2381250 w 2428875"/>
              <a:gd name="connsiteY2" fmla="*/ 2857500 h 4562475"/>
              <a:gd name="connsiteX3" fmla="*/ 2428875 w 2428875"/>
              <a:gd name="connsiteY3" fmla="*/ 1933575 h 4562475"/>
              <a:gd name="connsiteX4" fmla="*/ 2200275 w 2428875"/>
              <a:gd name="connsiteY4" fmla="*/ 133350 h 4562475"/>
              <a:gd name="connsiteX5" fmla="*/ 0 w 2428875"/>
              <a:gd name="connsiteY5" fmla="*/ 0 h 4562475"/>
              <a:gd name="connsiteX6" fmla="*/ 885825 w 2428875"/>
              <a:gd name="connsiteY6" fmla="*/ 4562475 h 4562475"/>
              <a:gd name="connsiteX0" fmla="*/ 885825 w 2428875"/>
              <a:gd name="connsiteY0" fmla="*/ 4562475 h 4562475"/>
              <a:gd name="connsiteX1" fmla="*/ 1809750 w 2428875"/>
              <a:gd name="connsiteY1" fmla="*/ 3867150 h 4562475"/>
              <a:gd name="connsiteX2" fmla="*/ 2381250 w 2428875"/>
              <a:gd name="connsiteY2" fmla="*/ 2857500 h 4562475"/>
              <a:gd name="connsiteX3" fmla="*/ 2428875 w 2428875"/>
              <a:gd name="connsiteY3" fmla="*/ 1933575 h 4562475"/>
              <a:gd name="connsiteX4" fmla="*/ 2047875 w 2428875"/>
              <a:gd name="connsiteY4" fmla="*/ 123825 h 4562475"/>
              <a:gd name="connsiteX5" fmla="*/ 0 w 2428875"/>
              <a:gd name="connsiteY5" fmla="*/ 0 h 4562475"/>
              <a:gd name="connsiteX6" fmla="*/ 885825 w 2428875"/>
              <a:gd name="connsiteY6" fmla="*/ 4562475 h 456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8875" h="4562475">
                <a:moveTo>
                  <a:pt x="885825" y="4562475"/>
                </a:moveTo>
                <a:lnTo>
                  <a:pt x="1809750" y="3867150"/>
                </a:lnTo>
                <a:lnTo>
                  <a:pt x="2381250" y="2857500"/>
                </a:lnTo>
                <a:lnTo>
                  <a:pt x="2428875" y="1933575"/>
                </a:lnTo>
                <a:lnTo>
                  <a:pt x="2047875" y="123825"/>
                </a:lnTo>
                <a:lnTo>
                  <a:pt x="0" y="0"/>
                </a:lnTo>
                <a:lnTo>
                  <a:pt x="885825" y="4562475"/>
                </a:lnTo>
                <a:close/>
              </a:path>
            </a:pathLst>
          </a:custGeom>
          <a:solidFill>
            <a:srgbClr val="FFCC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B8C71D-7BB6-7809-B134-22D23DAA95B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05712" y="931220"/>
            <a:ext cx="891937" cy="3997511"/>
          </a:xfrm>
          <a:prstGeom prst="straightConnector1">
            <a:avLst/>
          </a:prstGeom>
          <a:ln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B1D593-8DB0-3333-26C7-3D38FF05E31D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140303" y="1010135"/>
            <a:ext cx="881271" cy="3311040"/>
          </a:xfrm>
          <a:prstGeom prst="straightConnector1">
            <a:avLst/>
          </a:prstGeom>
          <a:ln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FE3CE1C-E96D-0075-16E9-5E31B23E232D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7995236" y="1061115"/>
            <a:ext cx="597838" cy="2377855"/>
          </a:xfrm>
          <a:prstGeom prst="straightConnector1">
            <a:avLst/>
          </a:prstGeom>
          <a:ln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6E2761-77A7-DFC2-F7CD-C25FEC9E5220}"/>
              </a:ext>
            </a:extLst>
          </p:cNvPr>
          <p:cNvCxnSpPr>
            <a:cxnSpLocks/>
            <a:endCxn id="68" idx="3"/>
          </p:cNvCxnSpPr>
          <p:nvPr/>
        </p:nvCxnSpPr>
        <p:spPr>
          <a:xfrm>
            <a:off x="8260498" y="1070250"/>
            <a:ext cx="380201" cy="1561420"/>
          </a:xfrm>
          <a:prstGeom prst="straightConnector1">
            <a:avLst/>
          </a:prstGeom>
          <a:ln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F24434-B8D7-DC0E-75E0-4928B4521E0D}"/>
              </a:ext>
            </a:extLst>
          </p:cNvPr>
          <p:cNvSpPr txBox="1"/>
          <p:nvPr/>
        </p:nvSpPr>
        <p:spPr>
          <a:xfrm>
            <a:off x="9055188" y="2602273"/>
            <a:ext cx="2287272" cy="369332"/>
          </a:xfrm>
          <a:prstGeom prst="rect">
            <a:avLst/>
          </a:prstGeom>
          <a:solidFill>
            <a:srgbClr val="FFDB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Extension testing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C5B8A7-EB13-7F7D-DB22-A928CEA8FE98}"/>
              </a:ext>
            </a:extLst>
          </p:cNvPr>
          <p:cNvGrpSpPr>
            <a:grpSpLocks noChangeAspect="1"/>
          </p:cNvGrpSpPr>
          <p:nvPr/>
        </p:nvGrpSpPr>
        <p:grpSpPr>
          <a:xfrm rot="21160781">
            <a:off x="2158512" y="1807385"/>
            <a:ext cx="2701066" cy="970336"/>
            <a:chOff x="3349155" y="2083525"/>
            <a:chExt cx="4462231" cy="160302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3D57C87-9F00-4697-4D7F-91DBFD49845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24498" y="2092063"/>
              <a:ext cx="596986" cy="21193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F52ADA-97DE-1320-F4DF-8B1453CD103B}"/>
                </a:ext>
              </a:extLst>
            </p:cNvPr>
            <p:cNvGrpSpPr/>
            <p:nvPr/>
          </p:nvGrpSpPr>
          <p:grpSpPr>
            <a:xfrm>
              <a:off x="4206177" y="2083525"/>
              <a:ext cx="2483206" cy="1603021"/>
              <a:chOff x="597055" y="1841985"/>
              <a:chExt cx="2483206" cy="1603021"/>
            </a:xfrm>
          </p:grpSpPr>
          <p:sp>
            <p:nvSpPr>
              <p:cNvPr id="98" name="Can 97">
                <a:extLst>
                  <a:ext uri="{FF2B5EF4-FFF2-40B4-BE49-F238E27FC236}">
                    <a16:creationId xmlns:a16="http://schemas.microsoft.com/office/drawing/2014/main" id="{6BA4C2A0-09E0-A775-ACCD-54236DE416C7}"/>
                  </a:ext>
                </a:extLst>
              </p:cNvPr>
              <p:cNvSpPr/>
              <p:nvPr/>
            </p:nvSpPr>
            <p:spPr>
              <a:xfrm rot="15027985">
                <a:off x="1100301" y="1338739"/>
                <a:ext cx="1476714" cy="2483206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B36D61E-3A9F-9174-5E1C-D7F3BD211124}"/>
                  </a:ext>
                </a:extLst>
              </p:cNvPr>
              <p:cNvSpPr/>
              <p:nvPr/>
            </p:nvSpPr>
            <p:spPr>
              <a:xfrm rot="20366333">
                <a:off x="752094" y="2214425"/>
                <a:ext cx="788862" cy="123058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AE5C43E-006D-13F2-BE1E-167AF8630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47" y="2511646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984E42B-F3C8-AA23-FA8D-12899D1EAC2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62909" y="3294210"/>
              <a:ext cx="612899" cy="21758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A84B065-535F-D629-4891-8274D645B5BF}"/>
                </a:ext>
              </a:extLst>
            </p:cNvPr>
            <p:cNvCxnSpPr>
              <a:cxnSpLocks/>
            </p:cNvCxnSpPr>
            <p:nvPr/>
          </p:nvCxnSpPr>
          <p:spPr>
            <a:xfrm>
              <a:off x="4755647" y="3364500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FDCE460-2583-0248-3E82-A7F786860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20" y="2910665"/>
              <a:ext cx="194954" cy="68791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FDE214C-3AB9-4C2D-5058-FA6A40815234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162771"/>
              <a:ext cx="194954" cy="6879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B20AA71-BCC5-7D68-5232-1A79C7DFE2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3897" y="2580083"/>
              <a:ext cx="149040" cy="22958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97CC3C-54BC-60D7-87BC-70A28D94BC43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363695"/>
              <a:ext cx="103263" cy="19890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6CFF7C7-A8F6-ECD4-CB55-7FBE3D9A8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705" y="2809663"/>
              <a:ext cx="165401" cy="101002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EFA2B32-B3FC-FE3C-ADCC-D60197580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933" y="3176715"/>
              <a:ext cx="138004" cy="137193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DD58647-38E4-54E3-CAEE-62F97B3C9CA2}"/>
                    </a:ext>
                  </a:extLst>
                </p:cNvPr>
                <p:cNvSpPr txBox="1"/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DD58647-38E4-54E3-CAEE-62F97B3C9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2DAD956-C06E-7369-3B4F-82F9130A6D8E}"/>
                    </a:ext>
                  </a:extLst>
                </p:cNvPr>
                <p:cNvSpPr txBox="1"/>
                <p:nvPr/>
              </p:nvSpPr>
              <p:spPr>
                <a:xfrm rot="439219">
                  <a:off x="3349155" y="2814291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2DAD956-C06E-7369-3B4F-82F9130A6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3349155" y="2814291"/>
                  <a:ext cx="612794" cy="610146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7B663B3-FD1B-4847-32A6-466B4426C88C}"/>
                    </a:ext>
                  </a:extLst>
                </p:cNvPr>
                <p:cNvSpPr txBox="1"/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7B663B3-FD1B-4847-32A6-466B4426C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43A5FA4-7BE1-0614-5321-D3E5A16C8813}"/>
              </a:ext>
            </a:extLst>
          </p:cNvPr>
          <p:cNvGrpSpPr/>
          <p:nvPr/>
        </p:nvGrpSpPr>
        <p:grpSpPr>
          <a:xfrm>
            <a:off x="604344" y="5364291"/>
            <a:ext cx="2015881" cy="1322051"/>
            <a:chOff x="604344" y="5364291"/>
            <a:chExt cx="2015881" cy="132205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12F0A91-7FFF-1436-D99B-B4E1D85E4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7211" r="10066" b="25915"/>
            <a:stretch>
              <a:fillRect/>
            </a:stretch>
          </p:blipFill>
          <p:spPr>
            <a:xfrm>
              <a:off x="604344" y="5364291"/>
              <a:ext cx="1236838" cy="12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760CD33-8512-3B18-3FC8-1119D22FB80A}"/>
                </a:ext>
              </a:extLst>
            </p:cNvPr>
            <p:cNvSpPr txBox="1"/>
            <p:nvPr/>
          </p:nvSpPr>
          <p:spPr>
            <a:xfrm>
              <a:off x="1575260" y="6040011"/>
              <a:ext cx="104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  Cindy van Loo</a:t>
              </a:r>
            </a:p>
          </p:txBody>
        </p:sp>
      </p:grpSp>
      <p:pic>
        <p:nvPicPr>
          <p:cNvPr id="104" name="Graphic 103" descr="Sheep with solid fill">
            <a:extLst>
              <a:ext uri="{FF2B5EF4-FFF2-40B4-BE49-F238E27FC236}">
                <a16:creationId xmlns:a16="http://schemas.microsoft.com/office/drawing/2014/main" id="{E817447C-5FD1-8CBA-694D-445E20A69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5308" y="5116"/>
            <a:ext cx="828000" cy="8280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8C5DF38-480E-E828-62E6-24560809FF6F}"/>
              </a:ext>
            </a:extLst>
          </p:cNvPr>
          <p:cNvSpPr txBox="1"/>
          <p:nvPr/>
        </p:nvSpPr>
        <p:spPr>
          <a:xfrm>
            <a:off x="10806989" y="69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carotid</a:t>
            </a:r>
          </a:p>
        </p:txBody>
      </p:sp>
    </p:spTree>
    <p:extLst>
      <p:ext uri="{BB962C8B-B14F-4D97-AF65-F5344CB8AC3E}">
        <p14:creationId xmlns:p14="http://schemas.microsoft.com/office/powerpoint/2010/main" val="682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60" grpId="0" animBg="1"/>
      <p:bldP spid="64" grpId="0"/>
      <p:bldP spid="65" grpId="0"/>
      <p:bldP spid="66" grpId="0"/>
      <p:bldP spid="67" grpId="0" animBg="1"/>
      <p:bldP spid="68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69F9-5111-F912-0571-F3CF6DD8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F438D8DE-3DF5-8329-F1B4-2A2B7862A203}"/>
              </a:ext>
            </a:extLst>
          </p:cNvPr>
          <p:cNvGrpSpPr/>
          <p:nvPr/>
        </p:nvGrpSpPr>
        <p:grpSpPr>
          <a:xfrm>
            <a:off x="6799122" y="1040885"/>
            <a:ext cx="2650344" cy="1867881"/>
            <a:chOff x="153229" y="4160159"/>
            <a:chExt cx="2650344" cy="1867881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3C12116-C388-0110-9C9D-6620AB11FBEA}"/>
                </a:ext>
              </a:extLst>
            </p:cNvPr>
            <p:cNvSpPr/>
            <p:nvPr/>
          </p:nvSpPr>
          <p:spPr>
            <a:xfrm>
              <a:off x="579798" y="4754879"/>
              <a:ext cx="1744815" cy="674333"/>
            </a:xfrm>
            <a:prstGeom prst="cube">
              <a:avLst>
                <a:gd name="adj" fmla="val 87249"/>
              </a:avLst>
            </a:prstGeom>
            <a:solidFill>
              <a:srgbClr val="E8947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55CDF-BB4B-A793-5202-108B97689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891" y="4384486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0D94D91-4817-E195-E867-B26645AEEB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2097" y="5479459"/>
              <a:ext cx="270000" cy="2880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505D8B3-C447-AFCF-DC09-FDB86A327B59}"/>
                </a:ext>
              </a:extLst>
            </p:cNvPr>
            <p:cNvCxnSpPr>
              <a:cxnSpLocks/>
            </p:cNvCxnSpPr>
            <p:nvPr/>
          </p:nvCxnSpPr>
          <p:spPr>
            <a:xfrm>
              <a:off x="2187208" y="5033680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D8D3242-B3F6-755E-8956-D2C01615E4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00" y="5029269"/>
              <a:ext cx="340483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CB6FC85-BB5B-2113-4D06-016EE34B1BA5}"/>
                    </a:ext>
                  </a:extLst>
                </p:cNvPr>
                <p:cNvSpPr txBox="1"/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CB6FC85-BB5B-2113-4D06-016EE34B1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29" y="4601847"/>
                  <a:ext cx="45005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E013180-84D2-FFBB-5D5C-828B53078482}"/>
                    </a:ext>
                  </a:extLst>
                </p:cNvPr>
                <p:cNvSpPr txBox="1"/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E013180-84D2-FFBB-5D5C-828B53078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514" y="5029269"/>
                  <a:ext cx="45005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E710B2E-A84E-1BC8-C215-0EF6E0BF9879}"/>
                    </a:ext>
                  </a:extLst>
                </p:cNvPr>
                <p:cNvSpPr txBox="1"/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E710B2E-A84E-1BC8-C215-0EF6E0BF9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795" y="4160159"/>
                  <a:ext cx="43659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16D224-4BEA-369F-7D00-AEB9997FD763}"/>
                    </a:ext>
                  </a:extLst>
                </p:cNvPr>
                <p:cNvSpPr txBox="1"/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16D224-4BEA-369F-7D00-AEB9997FD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57" y="5658708"/>
                  <a:ext cx="43659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42C02765-55E9-C58F-5646-E0146535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86375-7A9C-CC14-884D-451C1CC57336}"/>
              </a:ext>
            </a:extLst>
          </p:cNvPr>
          <p:cNvSpPr txBox="1">
            <a:spLocks/>
          </p:cNvSpPr>
          <p:nvPr/>
        </p:nvSpPr>
        <p:spPr>
          <a:xfrm>
            <a:off x="636068" y="-3466"/>
            <a:ext cx="11690519" cy="703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Planar vs. physiological biaxial testing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83EC52-91D8-8AB8-B760-D4A4496E39DE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51BB4CA-AC13-C09A-3E32-6B857A8D24A0}"/>
              </a:ext>
            </a:extLst>
          </p:cNvPr>
          <p:cNvGrpSpPr>
            <a:grpSpLocks noChangeAspect="1"/>
          </p:cNvGrpSpPr>
          <p:nvPr/>
        </p:nvGrpSpPr>
        <p:grpSpPr>
          <a:xfrm rot="21160781">
            <a:off x="2720038" y="1421240"/>
            <a:ext cx="2701066" cy="970336"/>
            <a:chOff x="3349155" y="2083525"/>
            <a:chExt cx="4462231" cy="160302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4A7A0B3-CD28-797C-10E3-834918DA044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24498" y="2092063"/>
              <a:ext cx="596986" cy="21193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9A02E0B-7AC3-8E14-EA8E-ED1F54BE1C23}"/>
                </a:ext>
              </a:extLst>
            </p:cNvPr>
            <p:cNvGrpSpPr/>
            <p:nvPr/>
          </p:nvGrpSpPr>
          <p:grpSpPr>
            <a:xfrm>
              <a:off x="4206177" y="2083525"/>
              <a:ext cx="2483206" cy="1603021"/>
              <a:chOff x="597055" y="1841985"/>
              <a:chExt cx="2483206" cy="1603021"/>
            </a:xfrm>
          </p:grpSpPr>
          <p:sp>
            <p:nvSpPr>
              <p:cNvPr id="98" name="Can 97">
                <a:extLst>
                  <a:ext uri="{FF2B5EF4-FFF2-40B4-BE49-F238E27FC236}">
                    <a16:creationId xmlns:a16="http://schemas.microsoft.com/office/drawing/2014/main" id="{D4F9D820-919C-FD36-AF2F-C5AAF1B7014B}"/>
                  </a:ext>
                </a:extLst>
              </p:cNvPr>
              <p:cNvSpPr/>
              <p:nvPr/>
            </p:nvSpPr>
            <p:spPr>
              <a:xfrm rot="15027985">
                <a:off x="1100301" y="1338739"/>
                <a:ext cx="1476714" cy="2483206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4393420-8410-2FCF-7B51-3062A93A6236}"/>
                  </a:ext>
                </a:extLst>
              </p:cNvPr>
              <p:cNvSpPr/>
              <p:nvPr/>
            </p:nvSpPr>
            <p:spPr>
              <a:xfrm rot="20366333">
                <a:off x="752094" y="2214425"/>
                <a:ext cx="788862" cy="123058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8B51BB7-150F-7892-E001-14C3C511A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47" y="2511646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4946AC2-08AE-6A28-0692-DD964DBA07D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62909" y="3294210"/>
              <a:ext cx="612899" cy="21758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E9C9F33-7FDE-43FC-BD38-4EA090FD28F0}"/>
                </a:ext>
              </a:extLst>
            </p:cNvPr>
            <p:cNvCxnSpPr>
              <a:cxnSpLocks/>
            </p:cNvCxnSpPr>
            <p:nvPr/>
          </p:nvCxnSpPr>
          <p:spPr>
            <a:xfrm>
              <a:off x="4755647" y="3364500"/>
              <a:ext cx="0" cy="24823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C625365-7587-BB06-4627-0BF79B61A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20" y="2910665"/>
              <a:ext cx="194954" cy="68791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FB8B8F-64D1-0D6E-E3E7-E18C8C2C0D17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162771"/>
              <a:ext cx="194954" cy="6879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05A7D05-360D-4C18-6004-DC542113FC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3897" y="2580083"/>
              <a:ext cx="149040" cy="22958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8DD4329-6EF0-E068-01D8-C0A1FEBF4801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1" y="3363695"/>
              <a:ext cx="103263" cy="198906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5F9703C-2244-5D8E-F408-034FB020A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705" y="2809663"/>
              <a:ext cx="165401" cy="101002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A246BAA-5F74-C720-09FB-D08E367E9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933" y="3176715"/>
              <a:ext cx="138004" cy="137193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round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9A291E8-37DA-A5F8-3AF3-3578A65BD638}"/>
                    </a:ext>
                  </a:extLst>
                </p:cNvPr>
                <p:cNvSpPr txBox="1"/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9A291E8-37DA-A5F8-3AF3-3578A65BD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4443896" y="2733956"/>
                  <a:ext cx="637476" cy="6101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C597436-9AA7-8AD7-A38E-A15F442930E4}"/>
                    </a:ext>
                  </a:extLst>
                </p:cNvPr>
                <p:cNvSpPr txBox="1"/>
                <p:nvPr/>
              </p:nvSpPr>
              <p:spPr>
                <a:xfrm rot="439219">
                  <a:off x="3349155" y="2814291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C597436-9AA7-8AD7-A38E-A15F44293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3349155" y="2814291"/>
                  <a:ext cx="612794" cy="610146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BC15B32-CF8C-E627-62E3-400DBF2E0BC1}"/>
                    </a:ext>
                  </a:extLst>
                </p:cNvPr>
                <p:cNvSpPr txBox="1"/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BC15B32-CF8C-E627-62E3-400DBF2E0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9219">
                  <a:off x="7198592" y="2120170"/>
                  <a:ext cx="612794" cy="610146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76EE8F-E7EF-C37D-2C64-D307E0E17A22}"/>
              </a:ext>
            </a:extLst>
          </p:cNvPr>
          <p:cNvGrpSpPr/>
          <p:nvPr/>
        </p:nvGrpSpPr>
        <p:grpSpPr>
          <a:xfrm>
            <a:off x="604344" y="5364291"/>
            <a:ext cx="2015881" cy="1322051"/>
            <a:chOff x="604344" y="5364291"/>
            <a:chExt cx="2015881" cy="132205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3E1D4BF-D989-0578-BD7F-F1949FDC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7211" r="10066" b="25915"/>
            <a:stretch>
              <a:fillRect/>
            </a:stretch>
          </p:blipFill>
          <p:spPr>
            <a:xfrm>
              <a:off x="604344" y="5364291"/>
              <a:ext cx="1236838" cy="12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E56971-4AD0-2127-4082-36EF477460A1}"/>
                </a:ext>
              </a:extLst>
            </p:cNvPr>
            <p:cNvSpPr txBox="1"/>
            <p:nvPr/>
          </p:nvSpPr>
          <p:spPr>
            <a:xfrm>
              <a:off x="1575260" y="6040011"/>
              <a:ext cx="104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  Cindy van Loo</a:t>
              </a:r>
            </a:p>
          </p:txBody>
        </p:sp>
      </p:grpSp>
      <p:pic>
        <p:nvPicPr>
          <p:cNvPr id="104" name="Graphic 103" descr="Sheep with solid fill">
            <a:extLst>
              <a:ext uri="{FF2B5EF4-FFF2-40B4-BE49-F238E27FC236}">
                <a16:creationId xmlns:a16="http://schemas.microsoft.com/office/drawing/2014/main" id="{139016CD-AAFA-FD76-CB45-055B5B63AD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5308" y="5116"/>
            <a:ext cx="828000" cy="828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D4B4D32-021D-C2C1-B9A1-8EA7FEBD2BA7}"/>
              </a:ext>
            </a:extLst>
          </p:cNvPr>
          <p:cNvSpPr txBox="1"/>
          <p:nvPr/>
        </p:nvSpPr>
        <p:spPr>
          <a:xfrm>
            <a:off x="10806989" y="69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carotid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415E32-4BAD-B79C-DF79-DE84054E0770}"/>
              </a:ext>
            </a:extLst>
          </p:cNvPr>
          <p:cNvGrpSpPr/>
          <p:nvPr/>
        </p:nvGrpSpPr>
        <p:grpSpPr>
          <a:xfrm>
            <a:off x="2869515" y="2837331"/>
            <a:ext cx="6015385" cy="2721297"/>
            <a:chOff x="2869515" y="2837331"/>
            <a:chExt cx="6015385" cy="2721297"/>
          </a:xfrm>
        </p:grpSpPr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33762788-A527-DE5A-6468-049E4AE4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61717" y="3387244"/>
              <a:ext cx="2171384" cy="2171384"/>
            </a:xfrm>
            <a:prstGeom prst="rect">
              <a:avLst/>
            </a:prstGeom>
          </p:spPr>
        </p:pic>
        <p:pic>
          <p:nvPicPr>
            <p:cNvPr id="10" name="Graphic 9" descr="Laptop with solid fill">
              <a:extLst>
                <a:ext uri="{FF2B5EF4-FFF2-40B4-BE49-F238E27FC236}">
                  <a16:creationId xmlns:a16="http://schemas.microsoft.com/office/drawing/2014/main" id="{FB598B6B-7EF7-8349-021C-809BA96D5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46609" y="3387244"/>
              <a:ext cx="2171384" cy="217138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68E67E-7997-2490-5889-E6E8A6DED2B8}"/>
                </a:ext>
              </a:extLst>
            </p:cNvPr>
            <p:cNvGrpSpPr>
              <a:grpSpLocks noChangeAspect="1"/>
            </p:cNvGrpSpPr>
            <p:nvPr/>
          </p:nvGrpSpPr>
          <p:grpSpPr>
            <a:xfrm rot="21160781">
              <a:off x="3366732" y="4112963"/>
              <a:ext cx="1397871" cy="504000"/>
              <a:chOff x="3389492" y="2083525"/>
              <a:chExt cx="4446063" cy="1603021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FCA9708-31C6-1BD8-3FAB-7BB0C73210D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724498" y="2092063"/>
                <a:ext cx="596986" cy="211939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33F384F-9F26-9DAC-AB1E-9687E4B4D2BB}"/>
                  </a:ext>
                </a:extLst>
              </p:cNvPr>
              <p:cNvGrpSpPr/>
              <p:nvPr/>
            </p:nvGrpSpPr>
            <p:grpSpPr>
              <a:xfrm>
                <a:off x="4206177" y="2083525"/>
                <a:ext cx="2483206" cy="1603021"/>
                <a:chOff x="597055" y="1841985"/>
                <a:chExt cx="2483206" cy="1603021"/>
              </a:xfrm>
            </p:grpSpPr>
            <p:sp>
              <p:nvSpPr>
                <p:cNvPr id="26" name="Can 25">
                  <a:extLst>
                    <a:ext uri="{FF2B5EF4-FFF2-40B4-BE49-F238E27FC236}">
                      <a16:creationId xmlns:a16="http://schemas.microsoft.com/office/drawing/2014/main" id="{A1E5CC98-6356-6D2F-7AF7-C51585C1D6F2}"/>
                    </a:ext>
                  </a:extLst>
                </p:cNvPr>
                <p:cNvSpPr/>
                <p:nvPr/>
              </p:nvSpPr>
              <p:spPr>
                <a:xfrm rot="15027985">
                  <a:off x="1100301" y="1338739"/>
                  <a:ext cx="1476714" cy="2483206"/>
                </a:xfrm>
                <a:prstGeom prst="can">
                  <a:avLst>
                    <a:gd name="adj" fmla="val 69298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AB8B8B9-CEB6-B3DC-7F87-97540EE18322}"/>
                    </a:ext>
                  </a:extLst>
                </p:cNvPr>
                <p:cNvSpPr/>
                <p:nvPr/>
              </p:nvSpPr>
              <p:spPr>
                <a:xfrm rot="20366333">
                  <a:off x="752094" y="2214425"/>
                  <a:ext cx="788862" cy="1230581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1BAEB29-5506-DE3B-CF23-517ABA8283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647" y="2511646"/>
                <a:ext cx="0" cy="248230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53CC458-C1CD-64C8-17D3-F6FB489924E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3562909" y="3294210"/>
                <a:ext cx="612899" cy="217588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E51F0E6-9277-6623-8CA8-2C2F9B35D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647" y="3364500"/>
                <a:ext cx="0" cy="248230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ED9985A-652C-DFCF-DD83-DC86960B95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6420" y="2910665"/>
                <a:ext cx="194954" cy="68791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7128894-9585-D471-FA7B-B4DC2C85F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5081" y="3162771"/>
                <a:ext cx="194954" cy="68790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B8F2F87-06A0-8899-1DFB-812C7A31AE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3897" y="2580083"/>
                <a:ext cx="149040" cy="229580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E641C9-BAEC-E194-17F2-4B6759696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5081" y="3363695"/>
                <a:ext cx="103263" cy="198906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2B8B917-2012-A8F2-6658-945589039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2705" y="2809663"/>
                <a:ext cx="165401" cy="101002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68648E0-2AF3-562E-8999-5FB834D4C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4933" y="3176715"/>
                <a:ext cx="138004" cy="137193"/>
              </a:xfrm>
              <a:prstGeom prst="straightConnector1">
                <a:avLst/>
              </a:prstGeom>
              <a:ln w="3175" cap="rnd">
                <a:solidFill>
                  <a:schemeClr val="bg1"/>
                </a:solidFill>
                <a:round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D349B7-9412-3EA4-A2E2-116184F23F2C}"/>
                      </a:ext>
                    </a:extLst>
                  </p:cNvPr>
                  <p:cNvSpPr txBox="1"/>
                  <p:nvPr/>
                </p:nvSpPr>
                <p:spPr>
                  <a:xfrm rot="439219">
                    <a:off x="4267296" y="2639439"/>
                    <a:ext cx="980750" cy="8320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sz="10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D349B7-9412-3EA4-A2E2-116184F23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9219">
                    <a:off x="4267296" y="2639439"/>
                    <a:ext cx="980750" cy="83207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645C16-5B97-3107-E5DE-4FA2409269F8}"/>
                      </a:ext>
                    </a:extLst>
                  </p:cNvPr>
                  <p:cNvSpPr txBox="1"/>
                  <p:nvPr/>
                </p:nvSpPr>
                <p:spPr>
                  <a:xfrm rot="439219">
                    <a:off x="3389492" y="2474046"/>
                    <a:ext cx="982175" cy="8320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sz="105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645C16-5B97-3107-E5DE-4FA2409269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9219">
                    <a:off x="3389492" y="2474046"/>
                    <a:ext cx="982175" cy="83207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2B2959C-0CB3-6FD5-4F41-DDFDFF8A8076}"/>
                      </a:ext>
                    </a:extLst>
                  </p:cNvPr>
                  <p:cNvSpPr txBox="1"/>
                  <p:nvPr/>
                </p:nvSpPr>
                <p:spPr>
                  <a:xfrm rot="439219">
                    <a:off x="6853380" y="2098432"/>
                    <a:ext cx="982175" cy="8320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sz="105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2B2959C-0CB3-6FD5-4F41-DDFDFF8A8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9219">
                    <a:off x="6853380" y="2098432"/>
                    <a:ext cx="982175" cy="83207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D91596D-FACE-A13C-D16F-F2B3CB615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0793" y="3926731"/>
              <a:ext cx="1355965" cy="863083"/>
              <a:chOff x="153229" y="4249505"/>
              <a:chExt cx="2605732" cy="1658578"/>
            </a:xfrm>
          </p:grpSpPr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DE79B48F-B244-8122-4794-2A72BA791746}"/>
                  </a:ext>
                </a:extLst>
              </p:cNvPr>
              <p:cNvSpPr/>
              <p:nvPr/>
            </p:nvSpPr>
            <p:spPr>
              <a:xfrm>
                <a:off x="579798" y="4754879"/>
                <a:ext cx="1744815" cy="674333"/>
              </a:xfrm>
              <a:prstGeom prst="cube">
                <a:avLst>
                  <a:gd name="adj" fmla="val 87249"/>
                </a:avLst>
              </a:prstGeom>
              <a:solidFill>
                <a:srgbClr val="E894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8C4626C-D441-C8AF-A29D-A6AA7FAA4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6891" y="4384486"/>
                <a:ext cx="270000" cy="28800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EDA0954-EC36-9771-C01F-DC887319C04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2097" y="5479459"/>
                <a:ext cx="270000" cy="28800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47DECC6-6B43-4064-A0F7-DFAA76894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7208" y="5033680"/>
                <a:ext cx="340483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17FAF35-19C0-7132-43EF-03415BD8AF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600" y="5029269"/>
                <a:ext cx="340483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A08D9BB9-2B2D-FB2B-030C-668414BB0E7F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29" y="4438046"/>
                    <a:ext cx="693844" cy="5323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sz="11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A08D9BB9-2B2D-FB2B-030C-668414BB0E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29" y="4438046"/>
                    <a:ext cx="693844" cy="53230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DCBF687-F169-7180-9861-7617A3477EDB}"/>
                      </a:ext>
                    </a:extLst>
                  </p:cNvPr>
                  <p:cNvSpPr txBox="1"/>
                  <p:nvPr/>
                </p:nvSpPr>
                <p:spPr>
                  <a:xfrm>
                    <a:off x="2065117" y="5053296"/>
                    <a:ext cx="693844" cy="5323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sz="110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DCBF687-F169-7180-9861-7617A3477E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5117" y="5053296"/>
                    <a:ext cx="693844" cy="53230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46AB032-09F9-9061-4A58-8333C856EE2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449" y="4249505"/>
                    <a:ext cx="677579" cy="5323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sz="11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46AB032-09F9-9061-4A58-8333C856E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5449" y="4249505"/>
                    <a:ext cx="677579" cy="53230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76D95EA7-5942-05AD-D80F-0EE08CBD1B3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1" y="5375777"/>
                    <a:ext cx="677579" cy="5323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sz="1100" dirty="0"/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76D95EA7-5942-05AD-D80F-0EE08CBD1B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1" y="5375777"/>
                    <a:ext cx="677579" cy="53230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C8B6F66-7FAC-E86E-5065-67D66A483B13}"/>
                </a:ext>
              </a:extLst>
            </p:cNvPr>
            <p:cNvCxnSpPr>
              <a:cxnSpLocks/>
            </p:cNvCxnSpPr>
            <p:nvPr/>
          </p:nvCxnSpPr>
          <p:spPr>
            <a:xfrm>
              <a:off x="3848509" y="2837331"/>
              <a:ext cx="0" cy="828000"/>
            </a:xfrm>
            <a:prstGeom prst="straightConnector1">
              <a:avLst/>
            </a:prstGeom>
            <a:ln w="34925" cap="sq">
              <a:solidFill>
                <a:schemeClr val="accent5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1CF9B2A-20E7-4F3E-0881-FC080CD2F2A9}"/>
                </a:ext>
              </a:extLst>
            </p:cNvPr>
            <p:cNvCxnSpPr>
              <a:cxnSpLocks/>
            </p:cNvCxnSpPr>
            <p:nvPr/>
          </p:nvCxnSpPr>
          <p:spPr>
            <a:xfrm>
              <a:off x="7916135" y="2837331"/>
              <a:ext cx="4929" cy="828000"/>
            </a:xfrm>
            <a:prstGeom prst="straightConnector1">
              <a:avLst/>
            </a:prstGeom>
            <a:ln w="34925" cap="sq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C87364-A9CE-8594-8081-BA2063B71E9F}"/>
                </a:ext>
              </a:extLst>
            </p:cNvPr>
            <p:cNvSpPr txBox="1"/>
            <p:nvPr/>
          </p:nvSpPr>
          <p:spPr>
            <a:xfrm>
              <a:off x="2869515" y="5176744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Constitutive model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68CC85-FFD9-1AF0-209B-8969970A7312}"/>
                </a:ext>
              </a:extLst>
            </p:cNvPr>
            <p:cNvSpPr txBox="1"/>
            <p:nvPr/>
          </p:nvSpPr>
          <p:spPr>
            <a:xfrm>
              <a:off x="6609918" y="5176744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Constitutive model 2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DA59BB5-301B-D1DF-2FBA-919A2DD58D02}"/>
              </a:ext>
            </a:extLst>
          </p:cNvPr>
          <p:cNvSpPr/>
          <p:nvPr/>
        </p:nvSpPr>
        <p:spPr>
          <a:xfrm>
            <a:off x="4666129" y="3281065"/>
            <a:ext cx="2514600" cy="389984"/>
          </a:xfrm>
          <a:custGeom>
            <a:avLst/>
            <a:gdLst>
              <a:gd name="connsiteX0" fmla="*/ 0 w 2514600"/>
              <a:gd name="connsiteY0" fmla="*/ 376537 h 389984"/>
              <a:gd name="connsiteX1" fmla="*/ 1129553 w 2514600"/>
              <a:gd name="connsiteY1" fmla="*/ 19 h 389984"/>
              <a:gd name="connsiteX2" fmla="*/ 2514600 w 2514600"/>
              <a:gd name="connsiteY2" fmla="*/ 389984 h 38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389984">
                <a:moveTo>
                  <a:pt x="0" y="376537"/>
                </a:moveTo>
                <a:cubicBezTo>
                  <a:pt x="355226" y="187157"/>
                  <a:pt x="710453" y="-2222"/>
                  <a:pt x="1129553" y="19"/>
                </a:cubicBezTo>
                <a:cubicBezTo>
                  <a:pt x="1548653" y="2260"/>
                  <a:pt x="2031626" y="196122"/>
                  <a:pt x="2514600" y="389984"/>
                </a:cubicBezTo>
              </a:path>
            </a:pathLst>
          </a:custGeom>
          <a:noFill/>
          <a:ln w="34925" cap="rnd">
            <a:solidFill>
              <a:schemeClr val="accent5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DC561B7-87A9-4854-E0C9-AD0C16DA7CE5}"/>
              </a:ext>
            </a:extLst>
          </p:cNvPr>
          <p:cNvSpPr/>
          <p:nvPr/>
        </p:nvSpPr>
        <p:spPr>
          <a:xfrm rot="10800000">
            <a:off x="4666129" y="5627132"/>
            <a:ext cx="2514600" cy="389984"/>
          </a:xfrm>
          <a:custGeom>
            <a:avLst/>
            <a:gdLst>
              <a:gd name="connsiteX0" fmla="*/ 0 w 2514600"/>
              <a:gd name="connsiteY0" fmla="*/ 376537 h 389984"/>
              <a:gd name="connsiteX1" fmla="*/ 1129553 w 2514600"/>
              <a:gd name="connsiteY1" fmla="*/ 19 h 389984"/>
              <a:gd name="connsiteX2" fmla="*/ 2514600 w 2514600"/>
              <a:gd name="connsiteY2" fmla="*/ 389984 h 38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389984">
                <a:moveTo>
                  <a:pt x="0" y="376537"/>
                </a:moveTo>
                <a:cubicBezTo>
                  <a:pt x="355226" y="187157"/>
                  <a:pt x="710453" y="-2222"/>
                  <a:pt x="1129553" y="19"/>
                </a:cubicBezTo>
                <a:cubicBezTo>
                  <a:pt x="1548653" y="2260"/>
                  <a:pt x="2031626" y="196122"/>
                  <a:pt x="2514600" y="389984"/>
                </a:cubicBezTo>
              </a:path>
            </a:pathLst>
          </a:custGeom>
          <a:noFill/>
          <a:ln w="34925" cap="rnd">
            <a:solidFill>
              <a:schemeClr val="accent3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1E488F-1A67-E4FB-5F25-182B927C3260}"/>
              </a:ext>
            </a:extLst>
          </p:cNvPr>
          <p:cNvSpPr txBox="1"/>
          <p:nvPr/>
        </p:nvSpPr>
        <p:spPr>
          <a:xfrm>
            <a:off x="5236987" y="2619494"/>
            <a:ext cx="14045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(tube2planar)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E6FCB0-8ABD-8B22-9047-CF024526205D}"/>
              </a:ext>
            </a:extLst>
          </p:cNvPr>
          <p:cNvSpPr txBox="1"/>
          <p:nvPr/>
        </p:nvSpPr>
        <p:spPr>
          <a:xfrm>
            <a:off x="5236987" y="6092848"/>
            <a:ext cx="14045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(planar2tube)</a:t>
            </a:r>
          </a:p>
        </p:txBody>
      </p:sp>
    </p:spTree>
    <p:extLst>
      <p:ext uri="{BB962C8B-B14F-4D97-AF65-F5344CB8AC3E}">
        <p14:creationId xmlns:p14="http://schemas.microsoft.com/office/powerpoint/2010/main" val="169700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6" grpId="0"/>
      <p:bldP spid="36" grpId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C501-E7DA-6913-9A3A-173025C8A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65D01CC8-41AE-14E3-244C-6A3F12C9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A07C5-CB93-DCC7-D0DD-A6779D670269}"/>
              </a:ext>
            </a:extLst>
          </p:cNvPr>
          <p:cNvSpPr txBox="1">
            <a:spLocks/>
          </p:cNvSpPr>
          <p:nvPr/>
        </p:nvSpPr>
        <p:spPr>
          <a:xfrm>
            <a:off x="636068" y="-3466"/>
            <a:ext cx="11690519" cy="703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Planar vs. physiological biaxial testing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19AC60-83B9-A4F4-6AF5-F3B4FA62F6D1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395B9E8-FFD8-9BEF-7D6F-D9DC5F1D8659}"/>
              </a:ext>
            </a:extLst>
          </p:cNvPr>
          <p:cNvGrpSpPr/>
          <p:nvPr/>
        </p:nvGrpSpPr>
        <p:grpSpPr>
          <a:xfrm>
            <a:off x="604344" y="5364291"/>
            <a:ext cx="2015881" cy="1322051"/>
            <a:chOff x="604344" y="5364291"/>
            <a:chExt cx="2015881" cy="132205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7AB57F3B-5085-51B8-BCED-F78ADD07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211" r="10066" b="25915"/>
            <a:stretch>
              <a:fillRect/>
            </a:stretch>
          </p:blipFill>
          <p:spPr>
            <a:xfrm>
              <a:off x="604344" y="5364291"/>
              <a:ext cx="1236838" cy="126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C8B838-699D-DC05-92CF-DA9BCCF11378}"/>
                </a:ext>
              </a:extLst>
            </p:cNvPr>
            <p:cNvSpPr txBox="1"/>
            <p:nvPr/>
          </p:nvSpPr>
          <p:spPr>
            <a:xfrm>
              <a:off x="1575260" y="6040011"/>
              <a:ext cx="104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  Cindy van Loo</a:t>
              </a:r>
            </a:p>
          </p:txBody>
        </p:sp>
      </p:grpSp>
      <p:pic>
        <p:nvPicPr>
          <p:cNvPr id="104" name="Graphic 103" descr="Sheep with solid fill">
            <a:extLst>
              <a:ext uri="{FF2B5EF4-FFF2-40B4-BE49-F238E27FC236}">
                <a16:creationId xmlns:a16="http://schemas.microsoft.com/office/drawing/2014/main" id="{F2EDFFF7-2A11-DF2A-BFD4-D0544977B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5308" y="5116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93357-5B96-58C0-1CD3-9351ECB363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31" y="1169894"/>
            <a:ext cx="3146775" cy="55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DCDA5F-C3B1-A646-EE37-41332A9E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78" y="1169894"/>
            <a:ext cx="3142218" cy="55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907E3-440F-0DF2-1AB7-3799F11A2F53}"/>
              </a:ext>
            </a:extLst>
          </p:cNvPr>
          <p:cNvSpPr txBox="1"/>
          <p:nvPr/>
        </p:nvSpPr>
        <p:spPr>
          <a:xfrm>
            <a:off x="10806989" y="69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carotid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D333A-0664-89C9-D8CC-65EC969DA515}"/>
              </a:ext>
            </a:extLst>
          </p:cNvPr>
          <p:cNvSpPr txBox="1"/>
          <p:nvPr/>
        </p:nvSpPr>
        <p:spPr>
          <a:xfrm>
            <a:off x="604344" y="1069145"/>
            <a:ext cx="2227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Four-fibre model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capture both datasets</a:t>
            </a:r>
          </a:p>
          <a:p>
            <a:pPr algn="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 parameters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BF4E7-267A-8484-B237-9088C110E80E}"/>
              </a:ext>
            </a:extLst>
          </p:cNvPr>
          <p:cNvSpPr txBox="1"/>
          <p:nvPr/>
        </p:nvSpPr>
        <p:spPr>
          <a:xfrm>
            <a:off x="6185150" y="1069145"/>
            <a:ext cx="218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Two-fibre model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capture the planar biaxial data</a:t>
            </a:r>
          </a:p>
          <a:p>
            <a:pPr algn="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4 parameters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803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97DA0-8489-5DBD-19EC-3B5A0200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04A3D3D-DE56-A566-898B-9417E6BD59EB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EB23B-04E0-5220-95F0-4CC075CA62A2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D986F6CD-3D2F-9F0D-87A3-056D224B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DFFE2-48B0-2C9B-7888-76A35A7892A6}"/>
              </a:ext>
            </a:extLst>
          </p:cNvPr>
          <p:cNvSpPr txBox="1"/>
          <p:nvPr/>
        </p:nvSpPr>
        <p:spPr>
          <a:xfrm>
            <a:off x="604345" y="1234439"/>
            <a:ext cx="8082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Thick- vs. thin-wall modelling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 considerations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Constitutive modelling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2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CD666-D1AE-45B0-7F44-D76B95F3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61" t="2889" r="12876" b="18790"/>
          <a:stretch>
            <a:fillRect/>
          </a:stretch>
        </p:blipFill>
        <p:spPr>
          <a:xfrm>
            <a:off x="604343" y="5358979"/>
            <a:ext cx="1244589" cy="1260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2BD1CC-D5B6-B357-FD89-1F50B39C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05" y="1823109"/>
            <a:ext cx="5299492" cy="360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A606C0-9170-53B6-76F7-A586A703914F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Experimental observations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5B5739-AA29-C79E-05A5-D74D129B36D6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56509CA7-FF1E-95CA-A6DD-FFBE8A51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black background with a curved line&#10;&#10;AI-generated content may be incorrect.">
            <a:extLst>
              <a:ext uri="{FF2B5EF4-FFF2-40B4-BE49-F238E27FC236}">
                <a16:creationId xmlns:a16="http://schemas.microsoft.com/office/drawing/2014/main" id="{E0A2A9E5-F3DA-B8E1-6BCB-9489119C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05" y="1823109"/>
            <a:ext cx="5299492" cy="36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43426E-791A-946A-F131-7742EA3D3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205" y="1823109"/>
            <a:ext cx="5299492" cy="3600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A5E7D9F-CDC0-6213-0CBA-A7100E39255A}"/>
              </a:ext>
            </a:extLst>
          </p:cNvPr>
          <p:cNvGrpSpPr/>
          <p:nvPr/>
        </p:nvGrpSpPr>
        <p:grpSpPr>
          <a:xfrm>
            <a:off x="9380484" y="3367406"/>
            <a:ext cx="970788" cy="512064"/>
            <a:chOff x="9601200" y="3058668"/>
            <a:chExt cx="970788" cy="512064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6F409BC-5E74-6E94-71D3-583C1C72FA1E}"/>
                </a:ext>
              </a:extLst>
            </p:cNvPr>
            <p:cNvSpPr/>
            <p:nvPr/>
          </p:nvSpPr>
          <p:spPr>
            <a:xfrm>
              <a:off x="9601200" y="3058668"/>
              <a:ext cx="512064" cy="246888"/>
            </a:xfrm>
            <a:custGeom>
              <a:avLst/>
              <a:gdLst>
                <a:gd name="connsiteX0" fmla="*/ 0 w 512064"/>
                <a:gd name="connsiteY0" fmla="*/ 246888 h 246888"/>
                <a:gd name="connsiteX1" fmla="*/ 301752 w 512064"/>
                <a:gd name="connsiteY1" fmla="*/ 114300 h 246888"/>
                <a:gd name="connsiteX2" fmla="*/ 512064 w 512064"/>
                <a:gd name="connsiteY2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246888">
                  <a:moveTo>
                    <a:pt x="0" y="246888"/>
                  </a:moveTo>
                  <a:cubicBezTo>
                    <a:pt x="108204" y="201168"/>
                    <a:pt x="216408" y="155448"/>
                    <a:pt x="301752" y="114300"/>
                  </a:cubicBezTo>
                  <a:cubicBezTo>
                    <a:pt x="387096" y="73152"/>
                    <a:pt x="449580" y="36576"/>
                    <a:pt x="512064" y="0"/>
                  </a:cubicBezTo>
                </a:path>
              </a:pathLst>
            </a:custGeom>
            <a:noFill/>
            <a:ln cap="rnd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69F8D61-EE4F-A24A-3BAD-FC18E4F991E9}"/>
                </a:ext>
              </a:extLst>
            </p:cNvPr>
            <p:cNvSpPr/>
            <p:nvPr/>
          </p:nvSpPr>
          <p:spPr>
            <a:xfrm>
              <a:off x="10059924" y="3323844"/>
              <a:ext cx="512064" cy="246888"/>
            </a:xfrm>
            <a:custGeom>
              <a:avLst/>
              <a:gdLst>
                <a:gd name="connsiteX0" fmla="*/ 0 w 512064"/>
                <a:gd name="connsiteY0" fmla="*/ 246888 h 246888"/>
                <a:gd name="connsiteX1" fmla="*/ 301752 w 512064"/>
                <a:gd name="connsiteY1" fmla="*/ 114300 h 246888"/>
                <a:gd name="connsiteX2" fmla="*/ 512064 w 512064"/>
                <a:gd name="connsiteY2" fmla="*/ 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064" h="246888">
                  <a:moveTo>
                    <a:pt x="0" y="246888"/>
                  </a:moveTo>
                  <a:cubicBezTo>
                    <a:pt x="108204" y="201168"/>
                    <a:pt x="216408" y="155448"/>
                    <a:pt x="301752" y="114300"/>
                  </a:cubicBezTo>
                  <a:cubicBezTo>
                    <a:pt x="387096" y="73152"/>
                    <a:pt x="449580" y="36576"/>
                    <a:pt x="512064" y="0"/>
                  </a:cubicBezTo>
                </a:path>
              </a:pathLst>
            </a:custGeom>
            <a:noFill/>
            <a:ln cap="rnd"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23AAB4B-6784-7B69-A8F2-0CA313B7A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2" y="1797624"/>
            <a:ext cx="5351564" cy="3628800"/>
          </a:xfrm>
          <a:prstGeom prst="rect">
            <a:avLst/>
          </a:prstGeom>
        </p:spPr>
      </p:pic>
      <p:pic>
        <p:nvPicPr>
          <p:cNvPr id="36" name="Picture 35" descr="A black background with a triangle&#10;&#10;AI-generated content may be incorrect.">
            <a:extLst>
              <a:ext uri="{FF2B5EF4-FFF2-40B4-BE49-F238E27FC236}">
                <a16:creationId xmlns:a16="http://schemas.microsoft.com/office/drawing/2014/main" id="{E12B173C-81EB-B34E-4D24-CB5AF16CA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8" y="1807249"/>
            <a:ext cx="5309091" cy="3600000"/>
          </a:xfrm>
          <a:prstGeom prst="rect">
            <a:avLst/>
          </a:prstGeom>
        </p:spPr>
      </p:pic>
      <p:pic>
        <p:nvPicPr>
          <p:cNvPr id="40" name="Picture 39" descr="A black background with red lines&#10;&#10;AI-generated content may be incorrect.">
            <a:extLst>
              <a:ext uri="{FF2B5EF4-FFF2-40B4-BE49-F238E27FC236}">
                <a16:creationId xmlns:a16="http://schemas.microsoft.com/office/drawing/2014/main" id="{6309F2C0-DAA5-6E1B-00FB-04B2A2705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8" y="1809736"/>
            <a:ext cx="5309091" cy="3600000"/>
          </a:xfrm>
          <a:prstGeom prst="rect">
            <a:avLst/>
          </a:prstGeom>
        </p:spPr>
      </p:pic>
      <p:pic>
        <p:nvPicPr>
          <p:cNvPr id="42" name="Picture 41" descr="A black background with red and blue lines&#10;&#10;AI-generated content may be incorrect.">
            <a:extLst>
              <a:ext uri="{FF2B5EF4-FFF2-40B4-BE49-F238E27FC236}">
                <a16:creationId xmlns:a16="http://schemas.microsoft.com/office/drawing/2014/main" id="{CA4D9ABB-2AEE-ED8C-D5FB-8781157A6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7" y="1804762"/>
            <a:ext cx="5309091" cy="36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CD1238B-8F00-0A16-5AF5-8E22FB0B3625}"/>
              </a:ext>
            </a:extLst>
          </p:cNvPr>
          <p:cNvSpPr txBox="1"/>
          <p:nvPr/>
        </p:nvSpPr>
        <p:spPr>
          <a:xfrm>
            <a:off x="604344" y="1105364"/>
            <a:ext cx="10189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loading rate affects the arterial response.</a:t>
            </a:r>
          </a:p>
          <a:p>
            <a:pPr marL="457200" indent="-457200">
              <a:buAutoNum type="arabicPeriod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43" descr="Rat with solid fill">
            <a:extLst>
              <a:ext uri="{FF2B5EF4-FFF2-40B4-BE49-F238E27FC236}">
                <a16:creationId xmlns:a16="http://schemas.microsoft.com/office/drawing/2014/main" id="{2900C0F0-44F2-7261-348E-C4DD3CA119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747A0EC-221D-076B-E479-1CEB63A47363}"/>
              </a:ext>
            </a:extLst>
          </p:cNvPr>
          <p:cNvSpPr txBox="1"/>
          <p:nvPr/>
        </p:nvSpPr>
        <p:spPr>
          <a:xfrm>
            <a:off x="10777826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261AC-1C74-0D19-A6D1-2E447E35C068}"/>
              </a:ext>
            </a:extLst>
          </p:cNvPr>
          <p:cNvSpPr txBox="1"/>
          <p:nvPr/>
        </p:nvSpPr>
        <p:spPr>
          <a:xfrm>
            <a:off x="1587960" y="6040011"/>
            <a:ext cx="15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Myrthe van der Bruggen</a:t>
            </a:r>
          </a:p>
        </p:txBody>
      </p:sp>
    </p:spTree>
    <p:extLst>
      <p:ext uri="{BB962C8B-B14F-4D97-AF65-F5344CB8AC3E}">
        <p14:creationId xmlns:p14="http://schemas.microsoft.com/office/powerpoint/2010/main" val="364149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231D-DFCC-65EF-05F9-885E6B9E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1062E7-991B-1809-0254-BC7102A614B2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Experimental observations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0D1785-F8A1-00FD-47AC-50732C8FCEBE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B6BD04DB-7B40-3BAA-1E84-D20478A5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72A82-C0EF-1602-397D-6B900F2B759B}"/>
              </a:ext>
            </a:extLst>
          </p:cNvPr>
          <p:cNvSpPr txBox="1"/>
          <p:nvPr/>
        </p:nvSpPr>
        <p:spPr>
          <a:xfrm>
            <a:off x="604344" y="1105364"/>
            <a:ext cx="10189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loading rate affects the arterial response.</a:t>
            </a:r>
          </a:p>
          <a:p>
            <a:pPr marL="457200" indent="-457200"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stiffening effect is modulated by pressure.</a:t>
            </a:r>
          </a:p>
        </p:txBody>
      </p:sp>
      <p:pic>
        <p:nvPicPr>
          <p:cNvPr id="4" name="Picture 3" descr="A blue lines in the dark&#10;&#10;AI-generated content may be incorrect.">
            <a:extLst>
              <a:ext uri="{FF2B5EF4-FFF2-40B4-BE49-F238E27FC236}">
                <a16:creationId xmlns:a16="http://schemas.microsoft.com/office/drawing/2014/main" id="{3470DE6B-FDE7-FDD3-7468-126D703E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9" y="2442004"/>
            <a:ext cx="5272727" cy="360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ACACC-4A9F-69DC-9719-009F351B2A34}"/>
              </a:ext>
            </a:extLst>
          </p:cNvPr>
          <p:cNvGrpSpPr/>
          <p:nvPr/>
        </p:nvGrpSpPr>
        <p:grpSpPr>
          <a:xfrm>
            <a:off x="6558243" y="2326415"/>
            <a:ext cx="5029412" cy="3692439"/>
            <a:chOff x="6558243" y="2326415"/>
            <a:chExt cx="5029412" cy="3692439"/>
          </a:xfrm>
        </p:grpSpPr>
        <p:pic>
          <p:nvPicPr>
            <p:cNvPr id="2" name="Picture 1" descr="A graph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DB08228E-B240-EA25-622B-F3C6B733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243" y="2418854"/>
              <a:ext cx="5029412" cy="360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56FAB4-BFEF-D0DD-1F6E-A30B6E4D5C86}"/>
                </a:ext>
              </a:extLst>
            </p:cNvPr>
            <p:cNvSpPr/>
            <p:nvPr/>
          </p:nvSpPr>
          <p:spPr>
            <a:xfrm>
              <a:off x="7759788" y="4102494"/>
              <a:ext cx="683172" cy="1187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77ED8C-1B93-C2DD-6230-5A1304C3B843}"/>
                </a:ext>
              </a:extLst>
            </p:cNvPr>
            <p:cNvSpPr/>
            <p:nvPr/>
          </p:nvSpPr>
          <p:spPr>
            <a:xfrm>
              <a:off x="9070430" y="3771419"/>
              <a:ext cx="683172" cy="1518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0C7BE5-4CA5-3BA2-F0E2-867E83061B1F}"/>
                </a:ext>
              </a:extLst>
            </p:cNvPr>
            <p:cNvSpPr/>
            <p:nvPr/>
          </p:nvSpPr>
          <p:spPr>
            <a:xfrm>
              <a:off x="10403049" y="3244549"/>
              <a:ext cx="683172" cy="2045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A456E-C292-C22E-B68C-267AF8856CE1}"/>
                </a:ext>
              </a:extLst>
            </p:cNvPr>
            <p:cNvSpPr/>
            <p:nvPr/>
          </p:nvSpPr>
          <p:spPr>
            <a:xfrm rot="16200000">
              <a:off x="7874651" y="1909604"/>
              <a:ext cx="1518745" cy="2352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Graphic 14" descr="Rat with solid fill">
            <a:extLst>
              <a:ext uri="{FF2B5EF4-FFF2-40B4-BE49-F238E27FC236}">
                <a16:creationId xmlns:a16="http://schemas.microsoft.com/office/drawing/2014/main" id="{FF85D18F-3923-FAED-C566-7DF8CACF4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640F8-4D6E-91E2-00C0-6D22A5DEA387}"/>
              </a:ext>
            </a:extLst>
          </p:cNvPr>
          <p:cNvSpPr txBox="1"/>
          <p:nvPr/>
        </p:nvSpPr>
        <p:spPr>
          <a:xfrm>
            <a:off x="10777826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</p:spTree>
    <p:extLst>
      <p:ext uri="{BB962C8B-B14F-4D97-AF65-F5344CB8AC3E}">
        <p14:creationId xmlns:p14="http://schemas.microsoft.com/office/powerpoint/2010/main" val="40683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ferenc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B67"/>
      </a:accent1>
      <a:accent2>
        <a:srgbClr val="D84D1E"/>
      </a:accent2>
      <a:accent3>
        <a:srgbClr val="EBAA38"/>
      </a:accent3>
      <a:accent4>
        <a:srgbClr val="97B763"/>
      </a:accent4>
      <a:accent5>
        <a:srgbClr val="127799"/>
      </a:accent5>
      <a:accent6>
        <a:srgbClr val="8C8C8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15390</TotalTime>
  <Words>747</Words>
  <Application>Microsoft Macintosh PowerPoint</Application>
  <PresentationFormat>Widescreen</PresentationFormat>
  <Paragraphs>312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VASERA HEART-TO-ANKLE PULSE WAVE VELOCITY IS A NEARLY DIASTOLIC WAVE SPEED METRIC</dc:title>
  <dc:creator>Alessandro Giudici (Doctoral Researcher)</dc:creator>
  <cp:lastModifiedBy>Giudici, Alessandro (BME)</cp:lastModifiedBy>
  <cp:revision>79</cp:revision>
  <dcterms:created xsi:type="dcterms:W3CDTF">2021-09-13T14:59:09Z</dcterms:created>
  <dcterms:modified xsi:type="dcterms:W3CDTF">2026-02-12T01:00:42Z</dcterms:modified>
</cp:coreProperties>
</file>